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57" r:id="rId3"/>
    <p:sldId id="281" r:id="rId4"/>
    <p:sldId id="268" r:id="rId5"/>
    <p:sldId id="286" r:id="rId6"/>
    <p:sldId id="270" r:id="rId7"/>
    <p:sldId id="284" r:id="rId8"/>
    <p:sldId id="272" r:id="rId9"/>
    <p:sldId id="276" r:id="rId10"/>
    <p:sldId id="277" r:id="rId11"/>
    <p:sldId id="275" r:id="rId12"/>
    <p:sldId id="285" r:id="rId13"/>
    <p:sldId id="287" r:id="rId14"/>
    <p:sldId id="263" r:id="rId15"/>
    <p:sldId id="26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570" autoAdjust="0"/>
    <p:restoredTop sz="94660"/>
  </p:normalViewPr>
  <p:slideViewPr>
    <p:cSldViewPr>
      <p:cViewPr varScale="1">
        <p:scale>
          <a:sx n="57" d="100"/>
          <a:sy n="57" d="100"/>
        </p:scale>
        <p:origin x="-96" y="-3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openxmlformats.org/officeDocument/2006/relationships/image" Target="../media/image19.jpeg"/><Relationship Id="rId7" Type="http://schemas.openxmlformats.org/officeDocument/2006/relationships/image" Target="../media/image23.gif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40;&#1076;&#1084;&#1080;&#1085;\Desktop\70%20&#1042;&#1054;&#1042;\&#1044;&#1077;&#1085;&#1100;%20&#1055;&#1086;&#1073;&#1077;&#1076;&#1099;.wav" TargetMode="External"/><Relationship Id="rId6" Type="http://schemas.openxmlformats.org/officeDocument/2006/relationships/image" Target="../media/image22.gif"/><Relationship Id="rId11" Type="http://schemas.openxmlformats.org/officeDocument/2006/relationships/image" Target="../media/image26.png"/><Relationship Id="rId5" Type="http://schemas.openxmlformats.org/officeDocument/2006/relationships/image" Target="../media/image21.gif"/><Relationship Id="rId10" Type="http://schemas.openxmlformats.org/officeDocument/2006/relationships/image" Target="../media/image12.gif"/><Relationship Id="rId4" Type="http://schemas.openxmlformats.org/officeDocument/2006/relationships/image" Target="../media/image20.gif"/><Relationship Id="rId9" Type="http://schemas.openxmlformats.org/officeDocument/2006/relationships/image" Target="../media/image25.g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72" name="AutoShape 16"/>
          <p:cNvSpPr>
            <a:spLocks noChangeArrowheads="1"/>
          </p:cNvSpPr>
          <p:nvPr/>
        </p:nvSpPr>
        <p:spPr bwMode="auto">
          <a:xfrm>
            <a:off x="1476375" y="6165850"/>
            <a:ext cx="6121400" cy="504825"/>
          </a:xfrm>
          <a:prstGeom prst="wave">
            <a:avLst>
              <a:gd name="adj1" fmla="val 20644"/>
              <a:gd name="adj2" fmla="val 0"/>
            </a:avLst>
          </a:prstGeom>
          <a:solidFill>
            <a:srgbClr val="29292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9471" name="AutoShape 15"/>
          <p:cNvSpPr>
            <a:spLocks noChangeArrowheads="1"/>
          </p:cNvSpPr>
          <p:nvPr/>
        </p:nvSpPr>
        <p:spPr bwMode="auto">
          <a:xfrm>
            <a:off x="1476375" y="5876925"/>
            <a:ext cx="6121400" cy="504825"/>
          </a:xfrm>
          <a:prstGeom prst="wave">
            <a:avLst>
              <a:gd name="adj1" fmla="val 20644"/>
              <a:gd name="adj2" fmla="val 0"/>
            </a:avLst>
          </a:prstGeom>
          <a:solidFill>
            <a:srgbClr val="FF99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9470" name="AutoShape 14"/>
          <p:cNvSpPr>
            <a:spLocks noChangeArrowheads="1"/>
          </p:cNvSpPr>
          <p:nvPr/>
        </p:nvSpPr>
        <p:spPr bwMode="auto">
          <a:xfrm>
            <a:off x="1476375" y="5589588"/>
            <a:ext cx="6121400" cy="504825"/>
          </a:xfrm>
          <a:prstGeom prst="wave">
            <a:avLst>
              <a:gd name="adj1" fmla="val 20644"/>
              <a:gd name="adj2" fmla="val 0"/>
            </a:avLst>
          </a:prstGeom>
          <a:solidFill>
            <a:srgbClr val="29292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9469" name="AutoShape 13"/>
          <p:cNvSpPr>
            <a:spLocks noChangeArrowheads="1"/>
          </p:cNvSpPr>
          <p:nvPr/>
        </p:nvSpPr>
        <p:spPr bwMode="auto">
          <a:xfrm>
            <a:off x="1476375" y="5300663"/>
            <a:ext cx="6121400" cy="504825"/>
          </a:xfrm>
          <a:prstGeom prst="wave">
            <a:avLst>
              <a:gd name="adj1" fmla="val 20644"/>
              <a:gd name="adj2" fmla="val 0"/>
            </a:avLst>
          </a:prstGeom>
          <a:solidFill>
            <a:srgbClr val="FF99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9468" name="AutoShape 12"/>
          <p:cNvSpPr>
            <a:spLocks noChangeArrowheads="1"/>
          </p:cNvSpPr>
          <p:nvPr/>
        </p:nvSpPr>
        <p:spPr bwMode="auto">
          <a:xfrm>
            <a:off x="1476375" y="5013325"/>
            <a:ext cx="6121400" cy="504825"/>
          </a:xfrm>
          <a:prstGeom prst="wave">
            <a:avLst>
              <a:gd name="adj1" fmla="val 20644"/>
              <a:gd name="adj2" fmla="val 0"/>
            </a:avLst>
          </a:prstGeom>
          <a:solidFill>
            <a:srgbClr val="292929">
              <a:alpha val="98822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9465" name="AutoShape 9"/>
          <p:cNvSpPr>
            <a:spLocks noChangeArrowheads="1"/>
          </p:cNvSpPr>
          <p:nvPr/>
        </p:nvSpPr>
        <p:spPr bwMode="auto">
          <a:xfrm>
            <a:off x="2268538" y="549275"/>
            <a:ext cx="4537075" cy="3671888"/>
          </a:xfrm>
          <a:prstGeom prst="star5">
            <a:avLst/>
          </a:prstGeom>
          <a:solidFill>
            <a:srgbClr val="FF0066"/>
          </a:solidFill>
          <a:ln w="1778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971550" y="4652963"/>
            <a:ext cx="6872288" cy="1752600"/>
          </a:xfrm>
        </p:spPr>
        <p:txBody>
          <a:bodyPr/>
          <a:lstStyle/>
          <a:p>
            <a:pPr eaLnBrk="1" hangingPunct="1">
              <a:defRPr/>
            </a:pPr>
            <a:endParaRPr lang="ru-RU" smtClean="0"/>
          </a:p>
          <a:p>
            <a:pPr eaLnBrk="1" hangingPunct="1">
              <a:defRPr/>
            </a:pPr>
            <a:r>
              <a:rPr lang="ru-RU" sz="6000" b="1" i="1" smtClean="0">
                <a:solidFill>
                  <a:srgbClr val="FF0000"/>
                </a:solidFill>
              </a:rPr>
              <a:t>1941 - 1945</a:t>
            </a:r>
          </a:p>
        </p:txBody>
      </p:sp>
      <p:sp>
        <p:nvSpPr>
          <p:cNvPr id="19463" name="WordArt 7"/>
          <p:cNvSpPr>
            <a:spLocks noChangeArrowheads="1" noChangeShapeType="1" noTextEdit="1"/>
          </p:cNvSpPr>
          <p:nvPr/>
        </p:nvSpPr>
        <p:spPr bwMode="auto">
          <a:xfrm>
            <a:off x="323850" y="836613"/>
            <a:ext cx="8569325" cy="41052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b="1" kern="10" spc="-180" dirty="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82"/>
                    </a:gs>
                    <a:gs pos="14999">
                      <a:srgbClr val="66008F"/>
                    </a:gs>
                    <a:gs pos="32500">
                      <a:srgbClr val="BA0066"/>
                    </a:gs>
                    <a:gs pos="45000">
                      <a:srgbClr val="FF0000"/>
                    </a:gs>
                    <a:gs pos="50000">
                      <a:srgbClr val="FF8200"/>
                    </a:gs>
                    <a:gs pos="55000">
                      <a:srgbClr val="FF0000"/>
                    </a:gs>
                    <a:gs pos="67500">
                      <a:srgbClr val="BA0066"/>
                    </a:gs>
                    <a:gs pos="85001">
                      <a:srgbClr val="66008F"/>
                    </a:gs>
                    <a:gs pos="100000">
                      <a:srgbClr val="000082"/>
                    </a:gs>
                  </a:gsLst>
                  <a:lin ang="5400000" scaled="1"/>
                </a:gradFill>
                <a:latin typeface="Bookman Old Style"/>
              </a:rPr>
              <a:t>ВЕЛИКАЯ</a:t>
            </a:r>
          </a:p>
          <a:p>
            <a:r>
              <a:rPr lang="ru-RU" sz="3600" b="1" kern="10" spc="-180" dirty="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82"/>
                    </a:gs>
                    <a:gs pos="14999">
                      <a:srgbClr val="66008F"/>
                    </a:gs>
                    <a:gs pos="32500">
                      <a:srgbClr val="BA0066"/>
                    </a:gs>
                    <a:gs pos="45000">
                      <a:srgbClr val="FF0000"/>
                    </a:gs>
                    <a:gs pos="50000">
                      <a:srgbClr val="FF8200"/>
                    </a:gs>
                    <a:gs pos="55000">
                      <a:srgbClr val="FF0000"/>
                    </a:gs>
                    <a:gs pos="67500">
                      <a:srgbClr val="BA0066"/>
                    </a:gs>
                    <a:gs pos="85001">
                      <a:srgbClr val="66008F"/>
                    </a:gs>
                    <a:gs pos="100000">
                      <a:srgbClr val="000082"/>
                    </a:gs>
                  </a:gsLst>
                  <a:lin ang="5400000" scaled="1"/>
                </a:gradFill>
                <a:latin typeface="Bookman Old Style"/>
              </a:rPr>
              <a:t>ОТЕЧЕСТВЕННАЯ</a:t>
            </a:r>
          </a:p>
          <a:p>
            <a:r>
              <a:rPr lang="ru-RU" sz="3600" b="1" kern="10" spc="-180" dirty="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82"/>
                    </a:gs>
                    <a:gs pos="14999">
                      <a:srgbClr val="66008F"/>
                    </a:gs>
                    <a:gs pos="32500">
                      <a:srgbClr val="BA0066"/>
                    </a:gs>
                    <a:gs pos="45000">
                      <a:srgbClr val="FF0000"/>
                    </a:gs>
                    <a:gs pos="50000">
                      <a:srgbClr val="FF8200"/>
                    </a:gs>
                    <a:gs pos="55000">
                      <a:srgbClr val="FF0000"/>
                    </a:gs>
                    <a:gs pos="67500">
                      <a:srgbClr val="BA0066"/>
                    </a:gs>
                    <a:gs pos="85001">
                      <a:srgbClr val="66008F"/>
                    </a:gs>
                    <a:gs pos="100000">
                      <a:srgbClr val="000082"/>
                    </a:gs>
                  </a:gsLst>
                  <a:lin ang="5400000" scaled="1"/>
                </a:gradFill>
                <a:latin typeface="Bookman Old Style"/>
              </a:rPr>
              <a:t>ВОЙНА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0"/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0"/>
                                        <p:tgtEl>
                                          <p:spTgt spid="19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0" fill="hold"/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0" fill="hold"/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0"/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72" grpId="0" animBg="1"/>
      <p:bldP spid="19471" grpId="0" animBg="1"/>
      <p:bldP spid="19470" grpId="0" animBg="1"/>
      <p:bldP spid="19469" grpId="0" animBg="1"/>
      <p:bldP spid="19468" grpId="0" animBg="1"/>
      <p:bldP spid="19465" grpId="0" animBg="1"/>
      <p:bldP spid="19461" grpId="0" build="p"/>
      <p:bldP spid="19461" grpId="1" build="p"/>
      <p:bldP spid="1946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1941-1945.at.ua/_ph/4/2/838400779.jpg?142632904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908720"/>
            <a:ext cx="3657600" cy="4762500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4100" name="Picture 4" descr="Задачи: Уточнить и расширить знания учащихся о Сталинградско…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3569989"/>
            <a:ext cx="4032448" cy="3027363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4102" name="Picture 6" descr="Мемориал в честь воинов-земляков, погибших в годы Великой От…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331280"/>
            <a:ext cx="4032448" cy="3025712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Админ\Desktop\Природа\IMGP8608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дмин\Downloads\fonstola.ru-881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 descr="0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0115" name="Picture 3" descr="fey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263" y="2847975"/>
            <a:ext cx="1295400" cy="1295400"/>
          </a:xfrm>
          <a:prstGeom prst="rect">
            <a:avLst/>
          </a:prstGeom>
          <a:noFill/>
        </p:spPr>
      </p:pic>
      <p:pic>
        <p:nvPicPr>
          <p:cNvPr id="90116" name="Picture 4" descr="17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113" y="3286125"/>
            <a:ext cx="1524000" cy="1524000"/>
          </a:xfrm>
          <a:prstGeom prst="rect">
            <a:avLst/>
          </a:prstGeom>
          <a:noFill/>
        </p:spPr>
      </p:pic>
      <p:pic>
        <p:nvPicPr>
          <p:cNvPr id="90117" name="Picture 5" descr="feyr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1275" y="2060575"/>
            <a:ext cx="1871663" cy="1871663"/>
          </a:xfrm>
          <a:prstGeom prst="rect">
            <a:avLst/>
          </a:prstGeom>
          <a:noFill/>
        </p:spPr>
      </p:pic>
      <p:pic>
        <p:nvPicPr>
          <p:cNvPr id="90118" name="Picture 6" descr="00003392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79838" y="765175"/>
            <a:ext cx="2447925" cy="2219325"/>
          </a:xfrm>
          <a:prstGeom prst="rect">
            <a:avLst/>
          </a:prstGeom>
          <a:noFill/>
        </p:spPr>
      </p:pic>
      <p:pic>
        <p:nvPicPr>
          <p:cNvPr id="90119" name="Picture 7" descr="7b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-1955742">
            <a:off x="3851275" y="1125538"/>
            <a:ext cx="1223963" cy="1223962"/>
          </a:xfrm>
          <a:prstGeom prst="rect">
            <a:avLst/>
          </a:prstGeom>
          <a:noFill/>
        </p:spPr>
      </p:pic>
      <p:pic>
        <p:nvPicPr>
          <p:cNvPr id="90120" name="Picture 8" descr="1-780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067175" y="3141663"/>
            <a:ext cx="1800225" cy="1800225"/>
          </a:xfrm>
          <a:prstGeom prst="rect">
            <a:avLst/>
          </a:prstGeom>
          <a:noFill/>
        </p:spPr>
      </p:pic>
      <p:pic>
        <p:nvPicPr>
          <p:cNvPr id="90121" name="Picture 9" descr="7b3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 rot="5400000">
            <a:off x="5580063" y="3933825"/>
            <a:ext cx="1028700" cy="1028700"/>
          </a:xfrm>
          <a:prstGeom prst="rect">
            <a:avLst/>
          </a:prstGeom>
          <a:noFill/>
        </p:spPr>
      </p:pic>
      <p:pic>
        <p:nvPicPr>
          <p:cNvPr id="90122" name="Picture 10" descr="00003392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67175" y="3068638"/>
            <a:ext cx="1905000" cy="1944687"/>
          </a:xfrm>
          <a:prstGeom prst="rect">
            <a:avLst/>
          </a:prstGeom>
          <a:noFill/>
        </p:spPr>
      </p:pic>
      <p:pic>
        <p:nvPicPr>
          <p:cNvPr id="90123" name="Picture 11" descr="7b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32138" y="3141663"/>
            <a:ext cx="1223962" cy="1223962"/>
          </a:xfrm>
          <a:prstGeom prst="rect">
            <a:avLst/>
          </a:prstGeom>
          <a:noFill/>
        </p:spPr>
      </p:pic>
      <p:pic>
        <p:nvPicPr>
          <p:cNvPr id="90124" name="Picture 12" descr="7b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0585989">
            <a:off x="3995738" y="3068638"/>
            <a:ext cx="1223962" cy="1223962"/>
          </a:xfrm>
          <a:prstGeom prst="rect">
            <a:avLst/>
          </a:prstGeom>
          <a:noFill/>
        </p:spPr>
      </p:pic>
      <p:pic>
        <p:nvPicPr>
          <p:cNvPr id="90125" name="Picture 13" descr="7b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3711464">
            <a:off x="5148263" y="2205038"/>
            <a:ext cx="1223962" cy="1223962"/>
          </a:xfrm>
          <a:prstGeom prst="rect">
            <a:avLst/>
          </a:prstGeom>
          <a:noFill/>
        </p:spPr>
      </p:pic>
      <p:pic>
        <p:nvPicPr>
          <p:cNvPr id="90126" name="Picture 14" descr="7b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00563" y="908050"/>
            <a:ext cx="1223962" cy="1223963"/>
          </a:xfrm>
          <a:prstGeom prst="rect">
            <a:avLst/>
          </a:prstGeom>
          <a:noFill/>
        </p:spPr>
      </p:pic>
      <p:pic>
        <p:nvPicPr>
          <p:cNvPr id="90127" name="Picture 15" descr="7b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1527739">
            <a:off x="5724525" y="2924175"/>
            <a:ext cx="1223963" cy="1223963"/>
          </a:xfrm>
          <a:prstGeom prst="rect">
            <a:avLst/>
          </a:prstGeom>
          <a:noFill/>
        </p:spPr>
      </p:pic>
      <p:pic>
        <p:nvPicPr>
          <p:cNvPr id="90128" name="День Победы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8532813" y="6165850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01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22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012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Салют в честь Дня Победы в Минске начнется в 23.00 - Новости…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965" y="0"/>
            <a:ext cx="9113469" cy="68848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0512" cy="6885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14290"/>
            <a:ext cx="4143404" cy="3214710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44016"/>
            <a:ext cx="3960440" cy="3284984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3714752"/>
            <a:ext cx="4047173" cy="2946649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2" name="Picture 2" descr="Жизнь в тылу в СССР : Жизнь в тылу в СССР обои : Жизнь в тылу в СССР картинки : Жизнь в тылу в СССР фото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3571876"/>
            <a:ext cx="4214842" cy="3286124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обои для рабочего стола: Бомбежка из самолетов времен войн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0"/>
            <a:ext cx="8572560" cy="64294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31ede8b12da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643734" cy="5072098"/>
          </a:xfrm>
          <a:prstGeom prst="rect">
            <a:avLst/>
          </a:prstGeom>
          <a:noFill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3500438"/>
            <a:ext cx="4929190" cy="3357561"/>
          </a:xfrm>
          <a:prstGeom prst="rect">
            <a:avLst/>
          </a:prstGeom>
          <a:noFill/>
          <a:ln w="5397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ChangeArrowheads="1"/>
          </p:cNvSpPr>
          <p:nvPr/>
        </p:nvSpPr>
        <p:spPr bwMode="auto">
          <a:xfrm>
            <a:off x="755650" y="5157788"/>
            <a:ext cx="26828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/>
            <a:r>
              <a:rPr lang="ru-RU" b="1"/>
              <a:t>Воевали и  на земле.</a:t>
            </a:r>
          </a:p>
        </p:txBody>
      </p:sp>
      <p:pic>
        <p:nvPicPr>
          <p:cNvPr id="921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8786874" cy="6500858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Админ\Desktop\a3dd9097fb9f10c6820e1936cd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8"/>
            <a:ext cx="8572560" cy="6286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User\Desktop\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8643998" cy="64294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 descr="PC_IMG_621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260350"/>
            <a:ext cx="8715436" cy="6383360"/>
          </a:xfrm>
          <a:prstGeom prst="rect">
            <a:avLst/>
          </a:prstGeom>
          <a:noFill/>
        </p:spPr>
      </p:pic>
      <p:pic>
        <p:nvPicPr>
          <p:cNvPr id="85000" name="Picture 8" descr="7b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1712399">
            <a:off x="7812088" y="2636838"/>
            <a:ext cx="1028700" cy="1028700"/>
          </a:xfrm>
          <a:prstGeom prst="rect">
            <a:avLst/>
          </a:prstGeom>
          <a:noFill/>
        </p:spPr>
      </p:pic>
      <p:sp>
        <p:nvSpPr>
          <p:cNvPr id="27650" name="AutoShape 2" descr="День Победы: парад на Красной Площад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1"/>
            <a:ext cx="8715436" cy="6283670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</TotalTime>
  <Words>11</Words>
  <Application>Microsoft Office PowerPoint</Application>
  <PresentationFormat>Экран (4:3)</PresentationFormat>
  <Paragraphs>6</Paragraphs>
  <Slides>15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User</cp:lastModifiedBy>
  <cp:revision>40</cp:revision>
  <dcterms:created xsi:type="dcterms:W3CDTF">2015-05-06T09:07:20Z</dcterms:created>
  <dcterms:modified xsi:type="dcterms:W3CDTF">2017-03-28T07:28:40Z</dcterms:modified>
</cp:coreProperties>
</file>