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1" r:id="rId4"/>
    <p:sldId id="268" r:id="rId5"/>
    <p:sldId id="286" r:id="rId6"/>
    <p:sldId id="270" r:id="rId7"/>
    <p:sldId id="284" r:id="rId8"/>
    <p:sldId id="272" r:id="rId9"/>
    <p:sldId id="276" r:id="rId10"/>
    <p:sldId id="277" r:id="rId11"/>
    <p:sldId id="275" r:id="rId12"/>
    <p:sldId id="285" r:id="rId13"/>
    <p:sldId id="287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0" autoAdjust="0"/>
    <p:restoredTop sz="94660"/>
  </p:normalViewPr>
  <p:slideViewPr>
    <p:cSldViewPr>
      <p:cViewPr varScale="1">
        <p:scale>
          <a:sx n="57" d="100"/>
          <a:sy n="57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\Desktop\70%20&#1042;&#1054;&#1042;\&#1044;&#1077;&#1085;&#1100;%20&#1055;&#1086;&#1073;&#1077;&#1076;&#1099;.wav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5" Type="http://schemas.openxmlformats.org/officeDocument/2006/relationships/image" Target="../media/image21.gif"/><Relationship Id="rId10" Type="http://schemas.openxmlformats.org/officeDocument/2006/relationships/image" Target="../media/image12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476375" y="6165850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476375" y="58769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476375" y="5589588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476375" y="5300663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476375" y="50133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268538" y="549275"/>
            <a:ext cx="4537075" cy="3671888"/>
          </a:xfrm>
          <a:prstGeom prst="star5">
            <a:avLst/>
          </a:prstGeom>
          <a:solidFill>
            <a:srgbClr val="FF0066"/>
          </a:solidFill>
          <a:ln w="177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6872288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z="6000" b="1" i="1" smtClean="0">
                <a:solidFill>
                  <a:srgbClr val="FF0000"/>
                </a:solidFill>
              </a:rPr>
              <a:t>1941 - 1945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23850" y="836613"/>
            <a:ext cx="8569325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ВЕЛИКАЯ</a:t>
            </a:r>
          </a:p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ОТЕЧЕСТВЕННАЯ</a:t>
            </a:r>
          </a:p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ВОЙНА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19471" grpId="0" animBg="1"/>
      <p:bldP spid="19470" grpId="0" animBg="1"/>
      <p:bldP spid="19469" grpId="0" animBg="1"/>
      <p:bldP spid="19468" grpId="0" animBg="1"/>
      <p:bldP spid="19465" grpId="0" animBg="1"/>
      <p:bldP spid="19461" grpId="0" build="p"/>
      <p:bldP spid="19461" grpId="1" build="p"/>
      <p:bldP spid="194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941-1945.at.ua/_ph/4/2/838400779.jpg?1426329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57600" cy="47625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100" name="Picture 4" descr="Задачи: Уточнить и расширить знания учащихся о Сталинградско…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69989"/>
            <a:ext cx="4032448" cy="302736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102" name="Picture 6" descr="Мемориал в честь воинов-земляков, погибших в годы Великой От…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1280"/>
            <a:ext cx="4032448" cy="302571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дмин\Desktop\Природа\IMGP86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ownloads\fonstola.ru-88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0115" name="Picture 3" descr="fey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847975"/>
            <a:ext cx="1295400" cy="1295400"/>
          </a:xfrm>
          <a:prstGeom prst="rect">
            <a:avLst/>
          </a:prstGeom>
          <a:noFill/>
        </p:spPr>
      </p:pic>
      <p:pic>
        <p:nvPicPr>
          <p:cNvPr id="90116" name="Picture 4" descr="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286125"/>
            <a:ext cx="1524000" cy="1524000"/>
          </a:xfrm>
          <a:prstGeom prst="rect">
            <a:avLst/>
          </a:prstGeom>
          <a:noFill/>
        </p:spPr>
      </p:pic>
      <p:pic>
        <p:nvPicPr>
          <p:cNvPr id="90117" name="Picture 5" descr="fey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060575"/>
            <a:ext cx="1871663" cy="1871663"/>
          </a:xfrm>
          <a:prstGeom prst="rect">
            <a:avLst/>
          </a:prstGeom>
          <a:noFill/>
        </p:spPr>
      </p:pic>
      <p:pic>
        <p:nvPicPr>
          <p:cNvPr id="90118" name="Picture 6" descr="0000339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765175"/>
            <a:ext cx="2447925" cy="2219325"/>
          </a:xfrm>
          <a:prstGeom prst="rect">
            <a:avLst/>
          </a:prstGeom>
          <a:noFill/>
        </p:spPr>
      </p:pic>
      <p:pic>
        <p:nvPicPr>
          <p:cNvPr id="90119" name="Picture 7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55742">
            <a:off x="3851275" y="1125538"/>
            <a:ext cx="1223963" cy="1223962"/>
          </a:xfrm>
          <a:prstGeom prst="rect">
            <a:avLst/>
          </a:prstGeom>
          <a:noFill/>
        </p:spPr>
      </p:pic>
      <p:pic>
        <p:nvPicPr>
          <p:cNvPr id="90120" name="Picture 8" descr="1-78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3141663"/>
            <a:ext cx="1800225" cy="1800225"/>
          </a:xfrm>
          <a:prstGeom prst="rect">
            <a:avLst/>
          </a:prstGeom>
          <a:noFill/>
        </p:spPr>
      </p:pic>
      <p:pic>
        <p:nvPicPr>
          <p:cNvPr id="90121" name="Picture 9" descr="7b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5580063" y="3933825"/>
            <a:ext cx="1028700" cy="1028700"/>
          </a:xfrm>
          <a:prstGeom prst="rect">
            <a:avLst/>
          </a:prstGeom>
          <a:noFill/>
        </p:spPr>
      </p:pic>
      <p:pic>
        <p:nvPicPr>
          <p:cNvPr id="90122" name="Picture 10" descr="0000339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3068638"/>
            <a:ext cx="1905000" cy="1944687"/>
          </a:xfrm>
          <a:prstGeom prst="rect">
            <a:avLst/>
          </a:prstGeom>
          <a:noFill/>
        </p:spPr>
      </p:pic>
      <p:pic>
        <p:nvPicPr>
          <p:cNvPr id="90123" name="Picture 11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141663"/>
            <a:ext cx="1223962" cy="1223962"/>
          </a:xfrm>
          <a:prstGeom prst="rect">
            <a:avLst/>
          </a:prstGeom>
          <a:noFill/>
        </p:spPr>
      </p:pic>
      <p:pic>
        <p:nvPicPr>
          <p:cNvPr id="90124" name="Picture 12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585989">
            <a:off x="3995738" y="3068638"/>
            <a:ext cx="1223962" cy="1223962"/>
          </a:xfrm>
          <a:prstGeom prst="rect">
            <a:avLst/>
          </a:prstGeom>
          <a:noFill/>
        </p:spPr>
      </p:pic>
      <p:pic>
        <p:nvPicPr>
          <p:cNvPr id="90125" name="Picture 13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11464">
            <a:off x="5148263" y="2205038"/>
            <a:ext cx="1223962" cy="1223962"/>
          </a:xfrm>
          <a:prstGeom prst="rect">
            <a:avLst/>
          </a:prstGeom>
          <a:noFill/>
        </p:spPr>
      </p:pic>
      <p:pic>
        <p:nvPicPr>
          <p:cNvPr id="90126" name="Picture 14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908050"/>
            <a:ext cx="1223962" cy="1223963"/>
          </a:xfrm>
          <a:prstGeom prst="rect">
            <a:avLst/>
          </a:prstGeom>
          <a:noFill/>
        </p:spPr>
      </p:pic>
      <p:pic>
        <p:nvPicPr>
          <p:cNvPr id="90127" name="Picture 15" descr="7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527739">
            <a:off x="5724525" y="2924175"/>
            <a:ext cx="1223963" cy="1223963"/>
          </a:xfrm>
          <a:prstGeom prst="rect">
            <a:avLst/>
          </a:prstGeom>
          <a:noFill/>
        </p:spPr>
      </p:pic>
      <p:pic>
        <p:nvPicPr>
          <p:cNvPr id="90128" name="День Побед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алют в честь Дня Победы в Минске начнется в 23.00 - Новости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5" y="0"/>
            <a:ext cx="9113469" cy="688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143404" cy="321471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4016"/>
            <a:ext cx="3960440" cy="328498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4047173" cy="294664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 descr="Жизнь в тылу в СССР : Жизнь в тылу в СССР обои : Жизнь в тылу в СССР картинки : Жизнь в тылу в СССР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4214842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обои для рабочего стола: Бомбежка из самолетов времен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1ede8b12d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43734" cy="507209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929190" cy="3357561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515778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Воевали и  на земле.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\Desktop\a3dd9097fb9f10c6820e1936c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C_IMG_62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0350"/>
            <a:ext cx="8715436" cy="6383360"/>
          </a:xfrm>
          <a:prstGeom prst="rect">
            <a:avLst/>
          </a:prstGeom>
          <a:noFill/>
        </p:spPr>
      </p:pic>
      <p:pic>
        <p:nvPicPr>
          <p:cNvPr id="85000" name="Picture 8" descr="7b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12399">
            <a:off x="7812088" y="2636838"/>
            <a:ext cx="1028700" cy="1028700"/>
          </a:xfrm>
          <a:prstGeom prst="rect">
            <a:avLst/>
          </a:prstGeom>
          <a:noFill/>
        </p:spPr>
      </p:pic>
      <p:sp>
        <p:nvSpPr>
          <p:cNvPr id="27650" name="AutoShape 2" descr="День Победы: парад на Красной Площ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8715436" cy="628367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11</Words>
  <Application>Microsoft Office PowerPoint</Application>
  <PresentationFormat>Экран (4:3)</PresentationFormat>
  <Paragraphs>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40</cp:revision>
  <dcterms:created xsi:type="dcterms:W3CDTF">2015-05-06T09:07:20Z</dcterms:created>
  <dcterms:modified xsi:type="dcterms:W3CDTF">2017-03-28T07:28:40Z</dcterms:modified>
</cp:coreProperties>
</file>