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llion-wallpapers.ru/wallpapers/3/13/306835213513784/zelenyj-d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84784"/>
            <a:ext cx="9144000" cy="5373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700" b="1" dirty="0" smtClean="0"/>
              <a:t>Коммуникативная -игровая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«Наш дом – природа»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avatars.mds.yandex.net/get-pdb/750997/9d124191-782f-4602-8d60-b2c92d1e3662/s1200?webp=false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s://www.oktnovosti.ru/media/2019/05/17/1261589491/08_doroga_dob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" y="548680"/>
            <a:ext cx="914372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750997/9d124191-782f-4602-8d60-b2c92d1e3662/s1200?webp=false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80" name="Picture 20" descr="https://news-r.ru/upload/iblock/ba2/ba28adb1335b486776fad687c5907d6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4664"/>
            <a:ext cx="6120680" cy="6120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750997/9d124191-782f-4602-8d60-b2c92d1e3662/s1200?webp=false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2" name="Picture 8" descr="https://avatars.mds.yandex.net/get-pdb/1602331/18526132-8003-4ef4-b416-01299d7c7347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xn--14-6kchkfmc2a3b1g.xn--p1ai/wp-content/uploads/2018/03/%D1%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08.fotocdn.net/s115/408fd54c4ab83390/public_pin_m/2623783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4546663" cy="3212976"/>
          </a:xfrm>
          <a:prstGeom prst="rect">
            <a:avLst/>
          </a:prstGeom>
          <a:noFill/>
        </p:spPr>
      </p:pic>
      <p:pic>
        <p:nvPicPr>
          <p:cNvPr id="18436" name="Picture 4" descr="http://www.khvoinaya.ru/tinybrowser/images/image_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44318" cy="3212976"/>
          </a:xfrm>
          <a:prstGeom prst="rect">
            <a:avLst/>
          </a:prstGeom>
          <a:noFill/>
        </p:spPr>
      </p:pic>
      <p:pic>
        <p:nvPicPr>
          <p:cNvPr id="18438" name="Picture 6" descr="https://i09.fotocdn.net/s112/fec0c84ad381ff6e/public_pin_m/25091068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336" y="1"/>
            <a:ext cx="4546663" cy="3212976"/>
          </a:xfrm>
          <a:prstGeom prst="rect">
            <a:avLst/>
          </a:prstGeom>
          <a:noFill/>
        </p:spPr>
      </p:pic>
      <p:pic>
        <p:nvPicPr>
          <p:cNvPr id="18440" name="Picture 8" descr="http://prikolnye-kartinki.ru/img/picture/Apr/26/a6f134510d5947337e1576b51f3465e2/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676714"/>
            <a:ext cx="4499991" cy="31812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2564904"/>
            <a:ext cx="74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Ветер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84368" y="2564904"/>
            <a:ext cx="877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Дождь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6237312"/>
            <a:ext cx="630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Снег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6237312"/>
            <a:ext cx="917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Солнце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750997/9d124191-782f-4602-8d60-b2c92d1e3662/s1200?webp=false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virtualtaganrog.ru/upload/blogs/9a1ea758c4dff54a1c88b110421de622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4523167" cy="3789040"/>
          </a:xfrm>
          <a:prstGeom prst="rect">
            <a:avLst/>
          </a:prstGeom>
          <a:noFill/>
        </p:spPr>
      </p:pic>
      <p:pic>
        <p:nvPicPr>
          <p:cNvPr id="19460" name="Picture 4" descr="https://ds04.infourok.ru/uploads/ex/09c3/0013a54a-2b89094b/2/hello_html_3900b850.jpg"/>
          <p:cNvPicPr>
            <a:picLocks noChangeAspect="1" noChangeArrowheads="1"/>
          </p:cNvPicPr>
          <p:nvPr/>
        </p:nvPicPr>
        <p:blipFill>
          <a:blip r:embed="rId4" cstate="print"/>
          <a:srcRect l="4889" r="7064"/>
          <a:stretch>
            <a:fillRect/>
          </a:stretch>
        </p:blipFill>
        <p:spPr bwMode="auto">
          <a:xfrm>
            <a:off x="4663660" y="1556791"/>
            <a:ext cx="4480339" cy="38164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Сравни дома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750997/9d124191-782f-4602-8d60-b2c92d1e3662/s1200?webp=false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81382" y="106760"/>
            <a:ext cx="77852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прочтения рассказов. Нарисуйте вместе с ребёнком, знаки,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поведения на природе.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1" name="Рисунок 1" descr="http://100-bal.ru/pars_docs/refs/34/33633/33633_html_220bb7dc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12508" r="22073"/>
          <a:stretch>
            <a:fillRect/>
          </a:stretch>
        </p:blipFill>
        <p:spPr bwMode="auto">
          <a:xfrm>
            <a:off x="1763688" y="1412776"/>
            <a:ext cx="5400600" cy="5294706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Коммуникативная -игровая деятельность «Наш дом – природа»</vt:lpstr>
      <vt:lpstr>Слайд 2</vt:lpstr>
      <vt:lpstr>Слайд 3</vt:lpstr>
      <vt:lpstr>Слайд 4</vt:lpstr>
      <vt:lpstr>Слайд 5</vt:lpstr>
      <vt:lpstr>Слайд 6</vt:lpstr>
      <vt:lpstr>Сравни дома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Коммуникативная -игровая деятельность «Наш дом – природа»</dc:title>
  <dc:creator>cas</dc:creator>
  <cp:lastModifiedBy>Кирикович</cp:lastModifiedBy>
  <cp:revision>7</cp:revision>
  <dcterms:created xsi:type="dcterms:W3CDTF">2020-04-13T02:52:51Z</dcterms:created>
  <dcterms:modified xsi:type="dcterms:W3CDTF">2020-04-13T03:55:34Z</dcterms:modified>
</cp:coreProperties>
</file>