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0;&#1080;&#1088;&#1080;&#1082;&#1086;&#1074;&#1080;&#1095;\Desktop\&#1044;&#1080;&#1089;&#1090;&#1072;&#1085;&#1094;&#1080;&#1086;&#1085;&#1085;&#1086;&#1077;%20&#1086;&#1073;&#1091;&#1095;&#1077;&#1085;&#1080;&#1077;%20&#1089;&#1072;&#1076;&#1080;&#1082;\&#1058;&#1077;&#1084;&#1072;%20&#1050;&#1086;&#1089;&#1084;&#1086;&#1089;\8.04%20&#1054;&#1087;&#1099;&#1090;&#1099;\&#1060;&#1080;&#1079;%20&#1084;&#1080;&#1085;&#1091;&#1090;&#1082;&#1072;.mp4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0;&#1080;&#1088;&#1080;&#1082;&#1086;&#1074;&#1080;&#1095;\Desktop\&#1044;&#1080;&#1089;&#1090;&#1072;&#1085;&#1094;&#1080;&#1086;&#1085;&#1085;&#1086;&#1077;%20&#1086;&#1073;&#1091;&#1095;&#1077;&#1085;&#1080;&#1077;%20&#1089;&#1072;&#1076;&#1080;&#1082;\&#1058;&#1077;&#1084;&#1072;%20&#1050;&#1086;&#1089;&#1084;&#1086;&#1089;\8.04%20&#1054;&#1087;&#1099;&#1090;&#1099;\&#1047;&#1074;&#1091;&#1082;&#1086;&#1074;&#1099;&#1077;%20&#1101;&#1092;&#1092;&#1077;&#1082;&#1090;&#1099;%20-%20&#1050;&#1086;&#1089;&#1084;&#1080;&#1095;&#1077;&#1089;&#1082;&#1072;&#1103;%20&#1090;&#1088;&#1077;&#1074;&#1086;&#1075;&#1072;%20(www.hotplayer.ru)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0;&#1080;&#1088;&#1080;&#1082;&#1086;&#1074;&#1080;&#1095;\Desktop\&#1044;&#1080;&#1089;&#1090;&#1072;&#1085;&#1094;&#1080;&#1086;&#1085;&#1085;&#1086;&#1077;%20&#1086;&#1073;&#1091;&#1095;&#1077;&#1085;&#1080;&#1077;%20&#1089;&#1072;&#1076;&#1080;&#1082;\&#1058;&#1077;&#1084;&#1072;%20&#1050;&#1086;&#1089;&#1084;&#1086;&#1089;\8.04%20&#1054;&#1087;&#1099;&#1090;&#1099;\&#1056;&#1072;&#1082;&#1077;&#1090;&#1072;%20&#1087;&#1086;&#1089;&#1072;&#1076;&#1082;&#1072;.mp4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0;&#1080;&#1088;&#1080;&#1082;&#1086;&#1074;&#1080;&#1095;\Desktop\&#1044;&#1080;&#1089;&#1090;&#1072;&#1085;&#1094;&#1080;&#1086;&#1085;&#1085;&#1086;&#1077;%20&#1086;&#1073;&#1091;&#1095;&#1077;&#1085;&#1080;&#1077;%20&#1089;&#1072;&#1076;&#1080;&#1082;\&#1058;&#1077;&#1084;&#1072;%20&#1050;&#1086;&#1089;&#1084;&#1086;&#1089;\8.04%20&#1054;&#1087;&#1099;&#1090;&#1099;\&#1056;&#1072;&#1082;&#1077;&#1090;&#1072;%20&#1074;&#1079;&#1083;&#1077;&#1090;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80;&#1088;&#1080;&#1082;&#1086;&#1074;&#1080;&#1095;\Desktop\&#1044;&#1080;&#1089;&#1090;&#1072;&#1085;&#1094;&#1080;&#1086;&#1085;&#1085;&#1086;&#1077;%20&#1086;&#1073;&#1091;&#1095;&#1077;&#1085;&#1080;&#1077;%20&#1089;&#1072;&#1076;&#1080;&#1082;\&#1058;&#1077;&#1084;&#1072;%20&#1050;&#1086;&#1089;&#1084;&#1086;&#1089;\&#1050;&#1086;&#1089;&#1084;&#1080;&#1095;&#1077;&#1089;&#1082;&#1072;&#1103;%20&#1084;&#1091;&#1079;&#1099;&#1082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5f0/000f6f3f-d64ccc36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1571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Познавательно-исследовательская деятельность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/>
              <a:t>(экспериментирование)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«Космические эксперименты»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з минут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2" name="Picture 4" descr="https://avatars.mds.yandex.net/get-pdb/1936789/f74a5545-9ea6-4da8-99e2-ba82ab51c3ff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548680"/>
            <a:ext cx="6583831" cy="5930934"/>
          </a:xfrm>
          <a:prstGeom prst="rect">
            <a:avLst/>
          </a:prstGeom>
          <a:noFill/>
        </p:spPr>
      </p:pic>
      <p:pic>
        <p:nvPicPr>
          <p:cNvPr id="6" name="Звуковые эффекты - Космическая тревог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5733256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акета посад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764704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ds05.infourok.ru/uploads/ex/0c74/00000c73-f28ed019/hello_html_181a07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Опыт № 3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6626" name="Picture 2" descr="https://ds04.infourok.ru/uploads/ex/0395/000bd6ec-7e79d270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Кирикович\Desktop\Дистанционное обучение садик\Тема Космос\7.04 Математика\Слай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5.infourok.ru/uploads/ex/0d73/000ae2e2-8323891a/2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акета взле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0688"/>
            <a:ext cx="9168341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://ds29.detkin-club.ru/images/groups/_5adcdc47dd8f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0"/>
            <a:ext cx="6858000" cy="6858000"/>
          </a:xfrm>
          <a:prstGeom prst="rect">
            <a:avLst/>
          </a:prstGeom>
          <a:noFill/>
        </p:spPr>
      </p:pic>
      <p:pic>
        <p:nvPicPr>
          <p:cNvPr id="4" name="Космическая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95536" y="5805264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s://static.tildacdn.com/tild6637-6262-4561-a434-313963643733/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2620" y="0"/>
            <a:ext cx="6743756" cy="6659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https://ds04.infourok.ru/uploads/ex/0ca8/0002df4f-9e84ebf1/hello_html_m6b30b3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196752"/>
            <a:ext cx="2905125" cy="52959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Опыт №1 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://pngimg.com/uploads/moon/moon_PNG7.png"/>
          <p:cNvPicPr>
            <a:picLocks noChangeAspect="1" noChangeArrowheads="1"/>
          </p:cNvPicPr>
          <p:nvPr/>
        </p:nvPicPr>
        <p:blipFill>
          <a:blip r:embed="rId3" cstate="print"/>
          <a:srcRect t="8646" b="3567"/>
          <a:stretch>
            <a:fillRect/>
          </a:stretch>
        </p:blipFill>
        <p:spPr bwMode="auto">
          <a:xfrm>
            <a:off x="611560" y="0"/>
            <a:ext cx="78120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Опыт №2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482" name="Picture 2" descr="http://cdn01.ru/files/users/images/69/22/69224bebed51675a93934cacc739e3ae.jpg"/>
          <p:cNvPicPr>
            <a:picLocks noChangeAspect="1" noChangeArrowheads="1"/>
          </p:cNvPicPr>
          <p:nvPr/>
        </p:nvPicPr>
        <p:blipFill>
          <a:blip r:embed="rId3" cstate="print"/>
          <a:srcRect r="51281"/>
          <a:stretch>
            <a:fillRect/>
          </a:stretch>
        </p:blipFill>
        <p:spPr bwMode="auto">
          <a:xfrm>
            <a:off x="323528" y="2132856"/>
            <a:ext cx="2232248" cy="3013842"/>
          </a:xfrm>
          <a:prstGeom prst="rect">
            <a:avLst/>
          </a:prstGeom>
          <a:noFill/>
        </p:spPr>
      </p:pic>
      <p:pic>
        <p:nvPicPr>
          <p:cNvPr id="20486" name="Picture 6" descr="https://sc02.alicdn.com/kf/HTB1jtHKeRWD3KVjSZKPq6yp7FXaA/Food-Grade-Low-Acyl-Gellan-Gum-Pric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132856"/>
            <a:ext cx="2932361" cy="2932361"/>
          </a:xfrm>
          <a:prstGeom prst="rect">
            <a:avLst/>
          </a:prstGeom>
          <a:noFill/>
        </p:spPr>
      </p:pic>
      <p:pic>
        <p:nvPicPr>
          <p:cNvPr id="20488" name="Picture 8" descr="https://barsnsk.ru/upload/iblock/846/84623da7a33a0d99f3ad0794656c06f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132856"/>
            <a:ext cx="295232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s://images14.fotki.com/v218/photos/8/42268/10437683/tractwidewallpaper1680x1050013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14" name="Picture 10" descr="https://avatars.mds.yandex.net/get-pdb/2510728/1924a8ca-6668-4bac-9a52-98b4254661c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624736" cy="6624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11</Words>
  <Application>Microsoft Office PowerPoint</Application>
  <PresentationFormat>Экран (4:3)</PresentationFormat>
  <Paragraphs>4</Paragraphs>
  <Slides>15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Познавательно-исследовательская деятельность (экспериментирование) «Космические эксперименты»</vt:lpstr>
      <vt:lpstr>Слайд 2</vt:lpstr>
      <vt:lpstr>Слайд 3</vt:lpstr>
      <vt:lpstr>Слайд 4</vt:lpstr>
      <vt:lpstr>Слайд 5</vt:lpstr>
      <vt:lpstr>Опыт №1 </vt:lpstr>
      <vt:lpstr>Слайд 7</vt:lpstr>
      <vt:lpstr>Опыт №2</vt:lpstr>
      <vt:lpstr>Слайд 9</vt:lpstr>
      <vt:lpstr>Слайд 10</vt:lpstr>
      <vt:lpstr>Слайд 11</vt:lpstr>
      <vt:lpstr>Слайд 12</vt:lpstr>
      <vt:lpstr>Слайд 13</vt:lpstr>
      <vt:lpstr>Опыт № 3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Познавательно-исследовательская деятельность (экспериментирование) «Космические эксперименты»</dc:title>
  <dc:creator>cas</dc:creator>
  <cp:lastModifiedBy>Кирикович</cp:lastModifiedBy>
  <cp:revision>12</cp:revision>
  <dcterms:created xsi:type="dcterms:W3CDTF">2020-04-08T04:53:17Z</dcterms:created>
  <dcterms:modified xsi:type="dcterms:W3CDTF">2020-04-08T06:54:08Z</dcterms:modified>
</cp:coreProperties>
</file>