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34" y="-9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565803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— Иван Арсентьев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— Иван Арсентьев</a:t>
            </a:r>
          </a:p>
        </p:txBody>
      </p:sp>
      <p:sp>
        <p:nvSpPr>
          <p:cNvPr id="94" name="«Введите цитату здесь»."/>
          <p:cNvSpPr txBox="1">
            <a:spLocks noGrp="1"/>
          </p:cNvSpPr>
          <p:nvPr>
            <p:ph type="body" sz="quarter" idx="14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/>
            </a:lvl1pPr>
          </a:lstStyle>
          <a:p>
            <a:r>
              <a:t>«Введите цитату здесь».</a:t>
            </a:r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>
            <a:spLocks noGrp="1"/>
          </p:cNvSpPr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>
            <a:spLocks noGrp="1"/>
          </p:cNvSpPr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Изображение"/>
          <p:cNvSpPr>
            <a:spLocks noGrp="1"/>
          </p:cNvSpPr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Изображение"/>
          <p:cNvSpPr>
            <a:spLocks noGrp="1"/>
          </p:cNvSpPr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599"/>
            <a:ext cx="368504" cy="3810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Заголовок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КОСМОС</a:t>
            </a:r>
            <a:endParaRPr dirty="0"/>
          </a:p>
        </p:txBody>
      </p:sp>
      <p:sp>
        <p:nvSpPr>
          <p:cNvPr id="120" name="Текстовый блок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Дидактическая игра</a:t>
            </a:r>
            <a:endParaRPr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11903080" y="8837240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Цели игры:</a:t>
            </a:r>
            <a:r>
              <a:rPr lang="en-US" dirty="0"/>
              <a:t> </a:t>
            </a:r>
            <a:r>
              <a:rPr lang="ru-RU" dirty="0" smtClean="0"/>
              <a:t>развитие познавательных способностей детей; закрепление элементарных знаний о космосе.</a:t>
            </a:r>
          </a:p>
          <a:p>
            <a:pPr algn="just"/>
            <a:r>
              <a:rPr lang="ru-RU" dirty="0" smtClean="0"/>
              <a:t>Задачи игры: воспитывать партнерские отношения между детьми; активизировать и обогащать словарь детей; закрепить названия некоторых планет и космических тел; закрепить знания детей о космосе.</a:t>
            </a:r>
            <a:endParaRPr lang="ru-RU" dirty="0"/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1830992" y="8693224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7357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На чем можно полететь в космос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84886">
              <a:defRPr sz="6640"/>
            </a:lvl1pPr>
          </a:lstStyle>
          <a:p>
            <a:r>
              <a:t>На чем можно полететь в космос?</a:t>
            </a:r>
          </a:p>
        </p:txBody>
      </p:sp>
      <p:pic>
        <p:nvPicPr>
          <p:cNvPr id="123" name="1283CB84-846C-4825-A64D-688AB6DD34A3-L0-001.jpeg" descr="1283CB84-846C-4825-A64D-688AB6DD34A3-L0-001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0099" y="2140496"/>
            <a:ext cx="4209123" cy="2633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4" name="873338DC-7E17-4AB4-8DFB-60EDBBBD5802-L0-001.jpeg" descr="873338DC-7E17-4AB4-8DFB-60EDBBBD5802-L0-001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8232" y="2716560"/>
            <a:ext cx="4176464" cy="2610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5" name="CB618752-74A8-42E9-825F-015E2590DCF6-L0-001.jpeg" descr="CB618752-74A8-42E9-825F-015E2590DCF6-L0-001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53928" y="5049631"/>
            <a:ext cx="2864464" cy="4406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6" name="ADD7D5F3-B814-499B-8D41-1CF775A97AD0-L0-001.jpeg" descr="ADD7D5F3-B814-499B-8D41-1CF775A97AD0-L0-001.jpe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67966" y="5884912"/>
            <a:ext cx="443724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2045214" y="8851698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Покажи планету Земля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Покажи планету Земля</a:t>
            </a:r>
          </a:p>
        </p:txBody>
      </p:sp>
      <p:pic>
        <p:nvPicPr>
          <p:cNvPr id="129" name="C1811AAB-31DC-4CCB-85F3-3E5B69F77BCD-L0-001.jpeg" descr="C1811AAB-31DC-4CCB-85F3-3E5B69F77BCD-L0-001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09915" y="2437808"/>
            <a:ext cx="4071693" cy="3159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0" name="4E37413A-6CCC-42DE-83DD-508425B02E49-L0-001.jpeg" descr="4E37413A-6CCC-42DE-83DD-508425B02E49-L0-001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51168" y="2649728"/>
            <a:ext cx="5170441" cy="2947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1" name="Изображение" descr="Изображение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14568" y="6495266"/>
            <a:ext cx="2962247" cy="2962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2" name="Изображение" descr="Изображение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09915" y="6470846"/>
            <a:ext cx="4024167" cy="301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2021609" y="8860643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Покажи планету Сатурн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78358">
              <a:defRPr sz="7919"/>
            </a:lvl1pPr>
          </a:lstStyle>
          <a:p>
            <a:r>
              <a:t>Покажи планету Сатурн</a:t>
            </a:r>
          </a:p>
        </p:txBody>
      </p:sp>
      <p:pic>
        <p:nvPicPr>
          <p:cNvPr id="135" name="Изображение" descr="Изображение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60353" y="2797772"/>
            <a:ext cx="3622963" cy="2717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6" name="4E37413A-6CCC-42DE-83DD-508425B02E49-L0-001.jpeg" descr="4E37413A-6CCC-42DE-83DD-508425B02E49-L0-001.jpe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15"/>
          <a:stretch/>
        </p:blipFill>
        <p:spPr>
          <a:xfrm>
            <a:off x="1094177" y="6094347"/>
            <a:ext cx="4155317" cy="322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7" name="C1811AAB-31DC-4CCB-85F3-3E5B69F77BCD-L0-001.jpeg" descr="C1811AAB-31DC-4CCB-85F3-3E5B69F77BCD-L0-001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86817" y="2539207"/>
            <a:ext cx="3844627" cy="2982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8" name="Изображение" descr="Изображение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42558" y="6077796"/>
            <a:ext cx="3133143" cy="3133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2047016" y="8850939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Покажи планету Юпитер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60831">
              <a:defRPr sz="7679"/>
            </a:lvl1pPr>
          </a:lstStyle>
          <a:p>
            <a:r>
              <a:t>Покажи планету Юпитер</a:t>
            </a:r>
          </a:p>
        </p:txBody>
      </p:sp>
      <p:pic>
        <p:nvPicPr>
          <p:cNvPr id="141" name="Изображение" descr="Изображение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45816" y="2734332"/>
            <a:ext cx="3133143" cy="3133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2" name="4E37413A-6CCC-42DE-83DD-508425B02E49-L0-001.jpeg" descr="4E37413A-6CCC-42DE-83DD-508425B02E49-L0-001.jpe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111019" y="6721643"/>
            <a:ext cx="4834547" cy="291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" name="Изображение" descr="Изображение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60398" y="2824982"/>
            <a:ext cx="3935791" cy="2951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4" name="C1811AAB-31DC-4CCB-85F3-3E5B69F77BCD-L0-001.jpeg" descr="C1811AAB-31DC-4CCB-85F3-3E5B69F77BCD-L0-001.jpe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2661" y="6683850"/>
            <a:ext cx="3689490" cy="2862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2191032" y="8912854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Кто из этих космонавтов первым полетел в космос?"/>
          <p:cNvSpPr txBox="1">
            <a:spLocks noGrp="1"/>
          </p:cNvSpPr>
          <p:nvPr>
            <p:ph type="title"/>
          </p:nvPr>
        </p:nvSpPr>
        <p:spPr>
          <a:xfrm>
            <a:off x="952500" y="663554"/>
            <a:ext cx="11099800" cy="21209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84886">
              <a:defRPr sz="6640"/>
            </a:lvl1pPr>
          </a:lstStyle>
          <a:p>
            <a:r>
              <a:t>Кто из этих космонавтов первым полетел в космос?</a:t>
            </a:r>
          </a:p>
        </p:txBody>
      </p:sp>
      <p:pic>
        <p:nvPicPr>
          <p:cNvPr id="147" name="F1ADFDE9-F602-42CF-A42F-EE16CC95FBA6-L0-001.jpeg" descr="F1ADFDE9-F602-42CF-A42F-EE16CC95FBA6-L0-001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85776" y="3733560"/>
            <a:ext cx="2808312" cy="4208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" name="Изображение" descr="Изображение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91855" y="3733560"/>
            <a:ext cx="2873865" cy="4311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9" name="Изображение" descr="Изображение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712859" y="6720558"/>
            <a:ext cx="3126042" cy="2649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0" name="Изображение" descr="Изображение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02164" y="2967404"/>
            <a:ext cx="3125480" cy="3198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1903000" y="8693224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Заголовок"/>
          <p:cNvSpPr txBox="1">
            <a:spLocks noGrp="1"/>
          </p:cNvSpPr>
          <p:nvPr>
            <p:ph type="title"/>
          </p:nvPr>
        </p:nvSpPr>
        <p:spPr>
          <a:xfrm>
            <a:off x="952500" y="766415"/>
            <a:ext cx="11099800" cy="21209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6600" dirty="0" smtClean="0"/>
              <a:t>Какое из этих космических тел является звездой?</a:t>
            </a:r>
            <a:endParaRPr sz="6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258928" y="3296317"/>
            <a:ext cx="4023361" cy="289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258928" y="6430042"/>
            <a:ext cx="4023361" cy="3104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444" y="6493964"/>
            <a:ext cx="4615690" cy="2977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42069" y="3296317"/>
            <a:ext cx="3960440" cy="297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1975008" y="8820003"/>
            <a:ext cx="720000" cy="720000"/>
          </a:xfrm>
          <a:prstGeom prst="actionButtonForwardNex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думай ещ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784" y="4012704"/>
            <a:ext cx="11099800" cy="2120900"/>
          </a:xfrm>
        </p:spPr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64356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81</Words>
  <Application>Microsoft Office PowerPoint</Application>
  <PresentationFormat>Произвольный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Gradient</vt:lpstr>
      <vt:lpstr>КОСМОС</vt:lpstr>
      <vt:lpstr>Слайд 2</vt:lpstr>
      <vt:lpstr>На чем можно полететь в космос?</vt:lpstr>
      <vt:lpstr>Покажи планету Земля</vt:lpstr>
      <vt:lpstr>Покажи планету Сатурн</vt:lpstr>
      <vt:lpstr>Покажи планету Юпитер</vt:lpstr>
      <vt:lpstr>Кто из этих космонавтов первым полетел в космос?</vt:lpstr>
      <vt:lpstr>Какое из этих космических тел является звездой?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Кирикович</cp:lastModifiedBy>
  <cp:revision>9</cp:revision>
  <dcterms:modified xsi:type="dcterms:W3CDTF">2020-04-07T03:24:31Z</dcterms:modified>
</cp:coreProperties>
</file>