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0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c58/000aa72f-5cfb2e05/img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64502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Comic Sans MS" pitchFamily="66" charset="0"/>
              </a:rPr>
              <a:t>Рисование «по мокрому листу» </a:t>
            </a:r>
            <a:r>
              <a:rPr lang="ru-RU" sz="2700" dirty="0" smtClean="0">
                <a:latin typeface="Comic Sans MS" pitchFamily="66" charset="0"/>
              </a:rPr>
              <a:t/>
            </a:r>
            <a:br>
              <a:rPr lang="ru-RU" sz="2700" dirty="0" smtClean="0">
                <a:latin typeface="Comic Sans MS" pitchFamily="66" charset="0"/>
              </a:rPr>
            </a:br>
            <a:r>
              <a:rPr lang="ru-RU" sz="2700" b="1" dirty="0" smtClean="0">
                <a:latin typeface="Comic Sans MS" pitchFamily="66" charset="0"/>
              </a:rPr>
              <a:t>(Нетрадиционная техника)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4" descr="https://krot.info/uploads/posts/2020-01/1579185186_39-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83568" y="404664"/>
            <a:ext cx="79208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2. А потом уже по мокрому листу наносится краска. Кисточка слегка касается листа, краска ложится красиво. А сейчас вы можете нарисовать море волшебное, кто тихое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(штиль)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, а кто и наоборот очень бурное. Вы можете почувствовать себя волшебниками.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2531" name="Picture 3" descr="https://ds04.infourok.ru/uploads/ex/06aa/000cb0d9-ba552916/hello_html_m356e1e5.png"/>
          <p:cNvPicPr>
            <a:picLocks noChangeAspect="1" noChangeArrowheads="1"/>
          </p:cNvPicPr>
          <p:nvPr/>
        </p:nvPicPr>
        <p:blipFill>
          <a:blip r:embed="rId3" cstate="print"/>
          <a:srcRect r="54236"/>
          <a:stretch>
            <a:fillRect/>
          </a:stretch>
        </p:blipFill>
        <p:spPr bwMode="auto">
          <a:xfrm>
            <a:off x="3059832" y="1988840"/>
            <a:ext cx="3024336" cy="2192583"/>
          </a:xfrm>
          <a:prstGeom prst="rect">
            <a:avLst/>
          </a:prstGeom>
          <a:noFill/>
        </p:spPr>
      </p:pic>
      <p:pic>
        <p:nvPicPr>
          <p:cNvPr id="22533" name="Picture 5" descr="http://img1.liveinternet.ru/images/attach/c/4/83/932/83932303_4195696_list_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365104"/>
            <a:ext cx="3297753" cy="2228339"/>
          </a:xfrm>
          <a:prstGeom prst="rect">
            <a:avLst/>
          </a:prstGeom>
          <a:noFill/>
        </p:spPr>
      </p:pic>
      <p:pic>
        <p:nvPicPr>
          <p:cNvPr id="22535" name="Picture 7" descr="https://i.etsystatic.com/6875777/r/il/e8661c/427954406/il_fullxfull.427954406_anj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1700808"/>
            <a:ext cx="2168306" cy="3135742"/>
          </a:xfrm>
          <a:prstGeom prst="rect">
            <a:avLst/>
          </a:prstGeom>
          <a:noFill/>
        </p:spPr>
      </p:pic>
      <p:pic>
        <p:nvPicPr>
          <p:cNvPr id="22537" name="Picture 9" descr="https://c.pxhere.com/photos/5a/2e/watercolour_watercolor_paint_background_color_wet_in_wet_run_violet-520953.jpg!d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23728" y="4869160"/>
            <a:ext cx="2592288" cy="1728192"/>
          </a:xfrm>
          <a:prstGeom prst="rect">
            <a:avLst/>
          </a:prstGeom>
          <a:noFill/>
        </p:spPr>
      </p:pic>
      <p:pic>
        <p:nvPicPr>
          <p:cNvPr id="22539" name="Picture 11" descr="https://avatars.mds.yandex.net/get-pdb/1718205/7bb3b5a4-ff21-4724-be2a-33064cbaa15d/s1200?webp=fal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2060848"/>
            <a:ext cx="2527165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krot.info/uploads/posts/2020-01/1579534610_30-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144" cy="6858000"/>
          </a:xfrm>
          <a:prstGeom prst="rect">
            <a:avLst/>
          </a:prstGeom>
          <a:noFill/>
        </p:spPr>
      </p:pic>
      <p:pic>
        <p:nvPicPr>
          <p:cNvPr id="23556" name="Picture 4" descr="https://2.bp.blogspot.com/-tlyg-EJZ3Mg/WqVbS7Yo2CI/AAAAAAAAJuw/4eYoSrfSlcACXDTxdBtxpP6Le2fez0t5gCLcBGAs/s1600/%25D0%25BF%25D1%2580%25D0%25B8%25D0%25BD%25D1%2586%25D0%25B5%25D1%2581%25D1%2581%25D1%258B%2B%25D1%2587%2B%25282%25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2376264" cy="2711857"/>
          </a:xfrm>
          <a:prstGeom prst="rect">
            <a:avLst/>
          </a:prstGeom>
          <a:noFill/>
        </p:spPr>
      </p:pic>
      <p:pic>
        <p:nvPicPr>
          <p:cNvPr id="23558" name="Picture 6" descr="https://avatars.mds.yandex.net/get-pdb/1650938/ea639f74-147e-4795-a5d9-e58f0ed0ece6/s1200?webp=fals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260648"/>
            <a:ext cx="2466090" cy="2626764"/>
          </a:xfrm>
          <a:prstGeom prst="rect">
            <a:avLst/>
          </a:prstGeom>
          <a:noFill/>
        </p:spPr>
      </p:pic>
      <p:pic>
        <p:nvPicPr>
          <p:cNvPr id="6" name="Picture 6" descr="https://avatars.mds.yandex.net/get-pdb/1650938/ea639f74-147e-4795-a5d9-e58f0ed0ece6/s1200?webp=false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7F5F6"/>
              </a:clrFrom>
              <a:clrTo>
                <a:srgbClr val="F7F5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188640"/>
            <a:ext cx="2466090" cy="2626764"/>
          </a:xfrm>
          <a:prstGeom prst="rect">
            <a:avLst/>
          </a:prstGeom>
          <a:noFill/>
        </p:spPr>
      </p:pic>
      <p:pic>
        <p:nvPicPr>
          <p:cNvPr id="23560" name="Picture 8" descr="https://i.pinimg.com/originals/db/e8/e6/dbe8e634ad3e27ddf37b3fb9d2ae0caf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00192" y="3662264"/>
            <a:ext cx="2520829" cy="3195736"/>
          </a:xfrm>
          <a:prstGeom prst="rect">
            <a:avLst/>
          </a:prstGeom>
          <a:noFill/>
        </p:spPr>
      </p:pic>
      <p:pic>
        <p:nvPicPr>
          <p:cNvPr id="23561" name="Picture 9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7F6F7"/>
              </a:clrFrom>
              <a:clrTo>
                <a:srgbClr val="F7F6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35896" y="1844824"/>
            <a:ext cx="2196513" cy="2009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20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534610_30-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144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Comic Sans MS" pitchFamily="66" charset="0"/>
              </a:rPr>
              <a:t>я тебе прочитаю отрывок из сказки, а ты </a:t>
            </a:r>
            <a:r>
              <a:rPr lang="ru-RU" sz="3200" dirty="0" smtClean="0">
                <a:latin typeface="Comic Sans MS" pitchFamily="66" charset="0"/>
              </a:rPr>
              <a:t>отгадай.</a:t>
            </a:r>
            <a:endParaRPr lang="ru-RU" sz="3200" dirty="0"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19672" y="2132856"/>
            <a:ext cx="5987008" cy="204482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«Жил старик со своею старухою. </a:t>
            </a:r>
          </a:p>
          <a:p>
            <a:pPr>
              <a:buNone/>
            </a:pPr>
            <a:r>
              <a:rPr lang="ru-RU" dirty="0" smtClean="0"/>
              <a:t>У самого синего моря...»</a:t>
            </a:r>
          </a:p>
          <a:p>
            <a:pPr algn="ctr">
              <a:buNone/>
            </a:pPr>
            <a:r>
              <a:rPr lang="ru-RU" i="1" dirty="0" smtClean="0">
                <a:solidFill>
                  <a:srgbClr val="FF0000"/>
                </a:solidFill>
              </a:rPr>
              <a:t>(Ответы ребёнка) 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534610_30-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144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Нажми на слайд, появиться картинка</a:t>
            </a:r>
            <a:endParaRPr lang="ru-RU" sz="2000" dirty="0">
              <a:latin typeface="Comic Sans MS" pitchFamily="66" charset="0"/>
            </a:endParaRPr>
          </a:p>
        </p:txBody>
      </p:sp>
      <p:pic>
        <p:nvPicPr>
          <p:cNvPr id="24578" name="Picture 2" descr="https://avatars.mds.yandex.net/get-pdb/1883890/39b6db2a-d589-45dd-bb9c-5fb3030de431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92696"/>
            <a:ext cx="6008894" cy="5112568"/>
          </a:xfrm>
          <a:prstGeom prst="rect">
            <a:avLst/>
          </a:prstGeom>
          <a:noFill/>
        </p:spPr>
      </p:pic>
      <p:pic>
        <p:nvPicPr>
          <p:cNvPr id="6" name="Picture 2" descr="http://zabavnik.club/wp-content/uploads/more_dlya_detey_2_311312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785" y="0"/>
            <a:ext cx="911821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avatars.mds.yandex.net/get-pdb/1927216/45656fd3-92fb-4cc9-9baa-45f108721c9a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8383" cy="6858000"/>
          </a:xfrm>
          <a:prstGeom prst="rect">
            <a:avLst/>
          </a:prstGeom>
          <a:noFill/>
        </p:spPr>
      </p:pic>
      <p:pic>
        <p:nvPicPr>
          <p:cNvPr id="23554" name="Picture 2" descr="https://i.pinimg.com/736x/a8/08/6c/a8086cd77660fedffceae47e9698647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E8BF"/>
              </a:clrFrom>
              <a:clrTo>
                <a:srgbClr val="FEE8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2736"/>
            <a:ext cx="3240360" cy="5508613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3779912" y="620688"/>
            <a:ext cx="5112568" cy="4680520"/>
          </a:xfrm>
          <a:prstGeom prst="wedgeEllipseCallout">
            <a:avLst>
              <a:gd name="adj1" fmla="val -74899"/>
              <a:gd name="adj2" fmla="val -1647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Comic Sans MS" pitchFamily="66" charset="0"/>
              </a:rPr>
              <a:t>Предупреждаю,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 есть обитатели опасные- например: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нельзя руками брать медуз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, они жалятся. Опасен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скат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,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он может вас уколоть хвостом. От этого может замедлиться пульс и появиться сердечная недостаточность.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 У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морских петухов острые шипы и т.д.)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krot.info/uploads/posts/2020-01/1579534610_30-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144" cy="6858000"/>
          </a:xfrm>
          <a:prstGeom prst="rect">
            <a:avLst/>
          </a:prstGeom>
          <a:noFill/>
        </p:spPr>
      </p:pic>
      <p:pic>
        <p:nvPicPr>
          <p:cNvPr id="24578" name="Picture 2" descr="https://avatars.mds.yandex.net/get-pdb/1883890/39b6db2a-d589-45dd-bb9c-5fb3030de431/s1200?webp=fal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548680"/>
            <a:ext cx="6008894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krot.info/uploads/posts/2020-01/1579534610_30-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214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 smtClean="0">
                <a:latin typeface="Comic Sans MS" pitchFamily="66" charset="0"/>
              </a:rPr>
              <a:t>Мы отправляемся в наше  «подводное царство» и будем заполнять его морскими обитателями, но вначале  подготовим пальчики к работе</a:t>
            </a:r>
            <a:r>
              <a:rPr lang="ru-RU" sz="2400" dirty="0" smtClean="0">
                <a:latin typeface="Comic Sans MS" pitchFamily="66" charset="0"/>
              </a:rPr>
              <a:t>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700" b="1" i="1" dirty="0" smtClean="0">
                <a:solidFill>
                  <a:srgbClr val="7030A0"/>
                </a:solidFill>
                <a:latin typeface="Comic Sans MS" pitchFamily="66" charset="0"/>
              </a:rPr>
              <a:t>Физкультминутка</a:t>
            </a:r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/>
            </a:r>
            <a:br>
              <a:rPr lang="ru-RU" sz="2400" dirty="0" smtClean="0">
                <a:latin typeface="Comic Sans MS" pitchFamily="66" charset="0"/>
              </a:rPr>
            </a:br>
            <a:endParaRPr lang="ru-RU" sz="2400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043608" y="2332037"/>
            <a:ext cx="7848872" cy="3833267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Comic Sans MS" pitchFamily="66" charset="0"/>
              </a:rPr>
              <a:t>Звездочка в небе колышется кротко.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(руки подняты вверх, пальцы широко расставлены, легкое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покачивание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руками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)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dirty="0" smtClean="0">
                <a:latin typeface="Comic Sans MS" pitchFamily="66" charset="0"/>
              </a:rPr>
              <a:t>В белом тумане качается лодка,</a:t>
            </a:r>
          </a:p>
          <a:p>
            <a:r>
              <a:rPr lang="ru-RU" sz="2000" dirty="0" smtClean="0">
                <a:latin typeface="Comic Sans MS" pitchFamily="66" charset="0"/>
              </a:rPr>
              <a:t>В лодке той - чудесные краски.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(руки опущены вниз, немного разведены,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легкое покачивание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туловища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в лево и </a:t>
            </a: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вправо)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2000" dirty="0" smtClean="0">
                <a:latin typeface="Comic Sans MS" pitchFamily="66" charset="0"/>
              </a:rPr>
              <a:t>Лодочку ветер тихонько качает,</a:t>
            </a:r>
          </a:p>
          <a:p>
            <a:r>
              <a:rPr lang="ru-RU" sz="2000" dirty="0" smtClean="0">
                <a:latin typeface="Comic Sans MS" pitchFamily="66" charset="0"/>
              </a:rPr>
              <a:t>В волшебное царство нас приглашает.</a:t>
            </a:r>
          </a:p>
          <a:p>
            <a:pPr>
              <a:buNone/>
            </a:pPr>
            <a:r>
              <a:rPr lang="ru-RU" sz="2000" i="1" dirty="0" smtClean="0">
                <a:solidFill>
                  <a:srgbClr val="FF0000"/>
                </a:solidFill>
                <a:latin typeface="Comic Sans MS" pitchFamily="66" charset="0"/>
              </a:rPr>
              <a:t>(дети садятся за столы на стулья).</a:t>
            </a:r>
            <a:endParaRPr lang="ru-RU" sz="20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https://krot.info/uploads/posts/2020-01/1579185186_39-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1440160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>
                <a:latin typeface="Comic Sans MS" pitchFamily="66" charset="0"/>
              </a:rPr>
              <a:t>   С</a:t>
            </a:r>
            <a:r>
              <a:rPr lang="ru-RU" sz="2800" dirty="0" smtClean="0">
                <a:latin typeface="Comic Sans MS" pitchFamily="66" charset="0"/>
              </a:rPr>
              <a:t> </a:t>
            </a:r>
            <a:r>
              <a:rPr lang="ru-RU" sz="2800" dirty="0" smtClean="0">
                <a:latin typeface="Comic Sans MS" pitchFamily="66" charset="0"/>
              </a:rPr>
              <a:t>помощью тонкой кисточки, мы </a:t>
            </a:r>
            <a:r>
              <a:rPr lang="ru-RU" sz="2800" dirty="0" smtClean="0">
                <a:latin typeface="Comic Sans MS" pitchFamily="66" charset="0"/>
              </a:rPr>
              <a:t>будем рисовать </a:t>
            </a:r>
            <a:r>
              <a:rPr lang="ru-RU" sz="2800" dirty="0" smtClean="0">
                <a:latin typeface="Comic Sans MS" pitchFamily="66" charset="0"/>
              </a:rPr>
              <a:t>обитателей моря. А может, ты нарисуешь берег, камешки, песок.</a:t>
            </a:r>
          </a:p>
          <a:p>
            <a:endParaRPr lang="ru-RU" dirty="0"/>
          </a:p>
        </p:txBody>
      </p:sp>
      <p:pic>
        <p:nvPicPr>
          <p:cNvPr id="6" name="Picture 2" descr="C:\Users\Кирикович\Desktop\Дистанционное обучение садик\С 20.04 по 24.04 Обитатели морей и океанов\1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16832"/>
            <a:ext cx="3112915" cy="2188840"/>
          </a:xfrm>
          <a:prstGeom prst="rect">
            <a:avLst/>
          </a:prstGeom>
          <a:noFill/>
        </p:spPr>
      </p:pic>
      <p:pic>
        <p:nvPicPr>
          <p:cNvPr id="7" name="Picture 3" descr="C:\Users\Кирикович\Desktop\Дистанционное обучение садик\С 20.04 по 24.04 Обитатели морей и океанов\2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293096"/>
            <a:ext cx="3303727" cy="2232248"/>
          </a:xfrm>
          <a:prstGeom prst="rect">
            <a:avLst/>
          </a:prstGeom>
          <a:noFill/>
        </p:spPr>
      </p:pic>
      <p:pic>
        <p:nvPicPr>
          <p:cNvPr id="8" name="Picture 4" descr="C:\Users\Кирикович\Desktop\Дистанционное обучение садик\С 20.04 по 24.04 Обитатели морей и океанов\3р.jpg"/>
          <p:cNvPicPr>
            <a:picLocks noChangeAspect="1" noChangeArrowheads="1"/>
          </p:cNvPicPr>
          <p:nvPr/>
        </p:nvPicPr>
        <p:blipFill>
          <a:blip r:embed="rId5" cstate="print"/>
          <a:srcRect l="2577" t="10296" r="7219" b="7332"/>
          <a:stretch>
            <a:fillRect/>
          </a:stretch>
        </p:blipFill>
        <p:spPr bwMode="auto">
          <a:xfrm>
            <a:off x="683568" y="4365103"/>
            <a:ext cx="3096344" cy="2123207"/>
          </a:xfrm>
          <a:prstGeom prst="rect">
            <a:avLst/>
          </a:prstGeom>
          <a:noFill/>
        </p:spPr>
      </p:pic>
      <p:pic>
        <p:nvPicPr>
          <p:cNvPr id="9" name="Picture 5" descr="C:\Users\Кирикович\Desktop\Дистанционное обучение садик\С 20.04 по 24.04 Обитатели морей и океанов\4р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1772816"/>
            <a:ext cx="3542071" cy="23141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img0.liveinternet.ru/images/attach/b/4/103/141/103141586_large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Comic Sans MS" pitchFamily="66" charset="0"/>
              </a:rPr>
              <a:t>Отгадай загадку:</a:t>
            </a:r>
            <a:endParaRPr lang="ru-RU" sz="3200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28800"/>
            <a:ext cx="7499176" cy="298092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400" dirty="0" smtClean="0">
                <a:latin typeface="Comic Sans MS" pitchFamily="66" charset="0"/>
              </a:rPr>
              <a:t>                             Здесь - куда не кинем взор -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Водный голубой простор.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В нем волна встает стеной,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Белый гребень над волной.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А порой тут тишь да гладь.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Все смогли его узнать?</a:t>
            </a:r>
          </a:p>
          <a:p>
            <a:pPr>
              <a:buNone/>
            </a:pPr>
            <a:r>
              <a:rPr lang="ru-RU" sz="2400" dirty="0" smtClean="0">
                <a:latin typeface="Comic Sans MS" pitchFamily="66" charset="0"/>
              </a:rPr>
              <a:t> </a:t>
            </a:r>
            <a:br>
              <a:rPr lang="ru-RU" sz="2400" dirty="0" smtClean="0">
                <a:latin typeface="Comic Sans MS" pitchFamily="66" charset="0"/>
              </a:rPr>
            </a:br>
            <a:r>
              <a:rPr lang="ru-RU" sz="2400" dirty="0" smtClean="0">
                <a:latin typeface="Comic Sans MS" pitchFamily="66" charset="0"/>
              </a:rPr>
              <a:t>                                   (Море)</a:t>
            </a:r>
            <a:endParaRPr lang="ru-RU" sz="24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s://static5.depositphotos.com/1005091/452/v/950/depositphotos_4525461-stock-illustration-steamship-sailing-in-se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44075" cy="68484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881889">
            <a:off x="4600847" y="3266911"/>
            <a:ext cx="2770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Comic Sans MS" pitchFamily="66" charset="0"/>
              </a:rPr>
              <a:t>«Искатель»</a:t>
            </a:r>
            <a:endParaRPr lang="ru-RU" sz="32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cnc.uno/training/images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avatars.mds.yandex.net/get-pdb/1927216/45656fd3-92fb-4cc9-9baa-45f108721c9a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8383" cy="6858000"/>
          </a:xfrm>
          <a:prstGeom prst="rect">
            <a:avLst/>
          </a:prstGeom>
          <a:noFill/>
        </p:spPr>
      </p:pic>
      <p:pic>
        <p:nvPicPr>
          <p:cNvPr id="23554" name="Picture 2" descr="https://i.pinimg.com/736x/a8/08/6c/a8086cd77660fedffceae47e9698647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E8BF"/>
              </a:clrFrom>
              <a:clrTo>
                <a:srgbClr val="FEE8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2736"/>
            <a:ext cx="3240360" cy="5508613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4139952" y="620688"/>
            <a:ext cx="4392488" cy="2520280"/>
          </a:xfrm>
          <a:prstGeom prst="wedgeEllipseCallout">
            <a:avLst>
              <a:gd name="adj1" fmla="val -86136"/>
              <a:gd name="adj2" fmla="val 1146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dirty="0" smtClean="0">
                <a:latin typeface="Comic Sans MS" pitchFamily="66" charset="0"/>
              </a:rPr>
              <a:t>Возьми меня с собой, я тебе пригожусь, нельзя без доктора отправляться в дальнее и опасное путешествие.</a:t>
            </a:r>
            <a:endParaRPr lang="ru-RU" sz="20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https://cnc.uno/training/images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avatars.mds.yandex.net/get-pdb/1927216/45656fd3-92fb-4cc9-9baa-45f108721c9a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088383" cy="6858000"/>
          </a:xfrm>
          <a:prstGeom prst="rect">
            <a:avLst/>
          </a:prstGeom>
          <a:noFill/>
        </p:spPr>
      </p:pic>
      <p:pic>
        <p:nvPicPr>
          <p:cNvPr id="23554" name="Picture 2" descr="https://i.pinimg.com/736x/a8/08/6c/a8086cd77660fedffceae47e9698647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E8BF"/>
              </a:clrFrom>
              <a:clrTo>
                <a:srgbClr val="FEE8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3568" y="1052736"/>
            <a:ext cx="3240360" cy="5508613"/>
          </a:xfrm>
          <a:prstGeom prst="rect">
            <a:avLst/>
          </a:prstGeom>
          <a:noFill/>
        </p:spPr>
      </p:pic>
      <p:sp>
        <p:nvSpPr>
          <p:cNvPr id="6" name="Овальная выноска 5"/>
          <p:cNvSpPr/>
          <p:nvPr/>
        </p:nvSpPr>
        <p:spPr>
          <a:xfrm>
            <a:off x="4139952" y="620688"/>
            <a:ext cx="4392488" cy="4104456"/>
          </a:xfrm>
          <a:prstGeom prst="wedgeEllipseCallout">
            <a:avLst>
              <a:gd name="adj1" fmla="val -86456"/>
              <a:gd name="adj2" fmla="val -128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latin typeface="Comic Sans MS" pitchFamily="66" charset="0"/>
              </a:rPr>
              <a:t>Море не всегда бывает голубым. Когда я плавал в Африку, наш корабль попал в бурю, и море было фиолетовым, почти черным!  Южные моря больше голубые, а северные – зеленоватые.</a:t>
            </a:r>
            <a:endParaRPr lang="ru-RU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 descr="https://krot.info/uploads/posts/2020-01/1579185186_39-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6" name="Picture 2" descr="http://www.lorenadams.com/current_available_originals/jaws_study_wa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60648"/>
            <a:ext cx="3758612" cy="2941310"/>
          </a:xfrm>
          <a:prstGeom prst="rect">
            <a:avLst/>
          </a:prstGeom>
          <a:noFill/>
        </p:spPr>
      </p:pic>
      <p:pic>
        <p:nvPicPr>
          <p:cNvPr id="1030" name="Picture 6" descr="https://krot.info/uploads/posts/2020-02/1580588139_1-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260648"/>
            <a:ext cx="4351074" cy="2880320"/>
          </a:xfrm>
          <a:prstGeom prst="rect">
            <a:avLst/>
          </a:prstGeom>
          <a:noFill/>
        </p:spPr>
      </p:pic>
      <p:pic>
        <p:nvPicPr>
          <p:cNvPr id="1032" name="Picture 8" descr="https://avatars.mds.yandex.net/get-pdb/1920338/3a860515-58fd-4d98-99ff-b40426734d24/s1200?webp=fals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429000"/>
            <a:ext cx="4336742" cy="2880320"/>
          </a:xfrm>
          <a:prstGeom prst="rect">
            <a:avLst/>
          </a:prstGeom>
          <a:noFill/>
        </p:spPr>
      </p:pic>
      <p:pic>
        <p:nvPicPr>
          <p:cNvPr id="1034" name="Picture 10" descr="https://gazeta.a42.ru/images/lenta/8961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429000"/>
            <a:ext cx="3851920" cy="288536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4" descr="https://krot.info/uploads/posts/2020-01/1579185186_39-1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Comic Sans MS" pitchFamily="66" charset="0"/>
              </a:rPr>
              <a:t>Рисуем </a:t>
            </a:r>
            <a:r>
              <a:rPr lang="ru-RU" sz="2400" b="1" dirty="0" smtClean="0">
                <a:latin typeface="Comic Sans MS" pitchFamily="66" charset="0"/>
              </a:rPr>
              <a:t>море на бумаге «по мокрому» листу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268760"/>
            <a:ext cx="74888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omic Sans MS" pitchFamily="66" charset="0"/>
              </a:rPr>
              <a:t>1. Главным </a:t>
            </a:r>
            <a:r>
              <a:rPr lang="ru-RU" dirty="0" smtClean="0">
                <a:latin typeface="Comic Sans MS" pitchFamily="66" charset="0"/>
              </a:rPr>
              <a:t>инструментом у нас сегодня будет губка. Мы смочим ею наш лист. Смачивается лист быстрыми </a:t>
            </a:r>
            <a:r>
              <a:rPr lang="ru-RU" dirty="0" smtClean="0">
                <a:latin typeface="Comic Sans MS" pitchFamily="66" charset="0"/>
              </a:rPr>
              <a:t>движениями </a:t>
            </a:r>
            <a:r>
              <a:rPr lang="ru-RU" dirty="0" smtClean="0">
                <a:latin typeface="Comic Sans MS" pitchFamily="66" charset="0"/>
              </a:rPr>
              <a:t>рука движется свободно.</a:t>
            </a:r>
            <a:r>
              <a:rPr lang="ru-RU" dirty="0" smtClean="0">
                <a:latin typeface="Comic Sans MS" pitchFamily="66" charset="0"/>
              </a:rPr>
              <a:t>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1506" name="Picture 2" descr="https://ped-kopilka.ru/images/konkurs/osen/37/3.jpg"/>
          <p:cNvPicPr>
            <a:picLocks noChangeAspect="1" noChangeArrowheads="1"/>
          </p:cNvPicPr>
          <p:nvPr/>
        </p:nvPicPr>
        <p:blipFill>
          <a:blip r:embed="rId3" cstate="print"/>
          <a:srcRect l="4725" t="11025" r="13770" b="10226"/>
          <a:stretch>
            <a:fillRect/>
          </a:stretch>
        </p:blipFill>
        <p:spPr bwMode="auto">
          <a:xfrm>
            <a:off x="1979712" y="2420888"/>
            <a:ext cx="4968552" cy="3600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341</Words>
  <Application>Microsoft Office PowerPoint</Application>
  <PresentationFormat>Экран (4:3)</PresentationFormat>
  <Paragraphs>26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Рисование «по мокрому листу»  (Нетрадиционная техника) </vt:lpstr>
      <vt:lpstr>Отгадай загадку:</vt:lpstr>
      <vt:lpstr>Слайд 3</vt:lpstr>
      <vt:lpstr>Слайд 4</vt:lpstr>
      <vt:lpstr>Слайд 5</vt:lpstr>
      <vt:lpstr>Слайд 6</vt:lpstr>
      <vt:lpstr>Слайд 7</vt:lpstr>
      <vt:lpstr>Слайд 8</vt:lpstr>
      <vt:lpstr>Рисуем море на бумаге «по мокрому» листу</vt:lpstr>
      <vt:lpstr>Слайд 10</vt:lpstr>
      <vt:lpstr>Слайд 11</vt:lpstr>
      <vt:lpstr>я тебе прочитаю отрывок из сказки, а ты отгадай.</vt:lpstr>
      <vt:lpstr>Нажми на слайд, появиться картинка</vt:lpstr>
      <vt:lpstr>Слайд 14</vt:lpstr>
      <vt:lpstr>Слайд 15</vt:lpstr>
      <vt:lpstr>Мы отправляемся в наше  «подводное царство» и будем заполнять его морскими обитателями, но вначале  подготовим пальчики к работе.  Физкультминутка 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Рисование «по мокрому листу»  (Нетрадиционная техника)</dc:title>
  <dc:creator>cas</dc:creator>
  <cp:lastModifiedBy>Кирикович</cp:lastModifiedBy>
  <cp:revision>15</cp:revision>
  <dcterms:created xsi:type="dcterms:W3CDTF">2020-04-20T07:22:28Z</dcterms:created>
  <dcterms:modified xsi:type="dcterms:W3CDTF">2020-04-20T10:11:20Z</dcterms:modified>
</cp:coreProperties>
</file>