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4" r:id="rId2"/>
    <p:sldId id="257" r:id="rId3"/>
    <p:sldId id="265" r:id="rId4"/>
    <p:sldId id="266" r:id="rId5"/>
    <p:sldId id="268" r:id="rId6"/>
    <p:sldId id="269" r:id="rId7"/>
    <p:sldId id="256" r:id="rId8"/>
    <p:sldId id="270" r:id="rId9"/>
    <p:sldId id="271" r:id="rId10"/>
    <p:sldId id="272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85ABF-2349-4107-8325-EA1FE8D4DA0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4D49-1A19-4D61-8079-F3CC6347AB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3F85ABF-2349-4107-8325-EA1FE8D4DA08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1BE4D49-1A19-4D61-8079-F3CC6347AB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oprezi.ru/fl/image.raw?view=image&amp;type=img&amp;id=87" TargetMode="External"/><Relationship Id="rId2" Type="http://schemas.openxmlformats.org/officeDocument/2006/relationships/hyperlink" Target="http://forum.materinstvo.ru/uploads/journals/1301687740/j56918_1301832804.png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animated-gif.su/_ph/27/2/340899724.gif" TargetMode="External"/><Relationship Id="rId4" Type="http://schemas.openxmlformats.org/officeDocument/2006/relationships/hyperlink" Target="http://www.tenstickers.co.uk/wall-stickers/img/preview/shooting-rainbow-star-wall-decal-6767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3159" y="2780928"/>
            <a:ext cx="7772400" cy="1780108"/>
          </a:xfrm>
          <a:ln w="28575">
            <a:noFill/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Путе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  <a:solidFill>
                  <a:srgbClr val="FFC000"/>
                </a:solidFill>
              </a:rPr>
              <a:t>шест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  <a:solidFill>
                  <a:srgbClr val="FFFF00"/>
                </a:solidFill>
              </a:rPr>
              <a:t>вие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</a:rPr>
              <a:t> 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  <a:solidFill>
                  <a:srgbClr val="FFFF00"/>
                </a:solidFill>
              </a:rPr>
              <a:t>к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</a:rPr>
              <a:t> 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</a:rPr>
              <a:t>раду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  <a:solidFill>
                  <a:srgbClr val="00B0F0"/>
                </a:solidFill>
              </a:rPr>
              <a:t>жным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</a:rPr>
              <a:t> 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  <a:solidFill>
                  <a:srgbClr val="0070C0"/>
                </a:solidFill>
              </a:rPr>
              <a:t>звёз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  <a:solidFill>
                  <a:srgbClr val="7030A0"/>
                </a:solidFill>
              </a:rPr>
              <a:t>дам</a:t>
            </a:r>
            <a:endParaRPr lang="ru-RU" sz="4800" b="1" dirty="0">
              <a:ln>
                <a:solidFill>
                  <a:schemeClr val="bg1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188624" y="53732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19661" y="2230822"/>
            <a:ext cx="7772400" cy="627980"/>
          </a:xfrm>
          <a:prstGeom prst="rect">
            <a:avLst/>
          </a:prstGeom>
          <a:ln w="28575">
            <a:noFill/>
          </a:ln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8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Интерактивная игра</a:t>
            </a:r>
            <a:endParaRPr lang="ru-RU" sz="4800" b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1026" name="Picture 2" descr="C:\Users\Людмила\Desktop\s5274993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19" y="172616"/>
            <a:ext cx="2855115" cy="1744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Людмила\Desktop\__20140207_1598375508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19" y="4869159"/>
            <a:ext cx="1585802" cy="201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Людмила\Desktop\shooting-rainbow-star-wall-decal-6767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30720" y="256480"/>
            <a:ext cx="2796009" cy="197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8262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437112"/>
            <a:ext cx="6048672" cy="1473200"/>
          </a:xfrm>
        </p:spPr>
        <p:txBody>
          <a:bodyPr>
            <a:normAutofit/>
          </a:bodyPr>
          <a:lstStyle/>
          <a:p>
            <a:r>
              <a:rPr lang="ru-RU" sz="2400" b="1" smtClean="0"/>
              <a:t> </a:t>
            </a:r>
            <a:endParaRPr lang="ru-RU" sz="2400" b="1" dirty="0" smtClean="0"/>
          </a:p>
          <a:p>
            <a:endParaRPr lang="ru-RU" sz="2400" b="1" dirty="0"/>
          </a:p>
        </p:txBody>
      </p:sp>
      <p:pic>
        <p:nvPicPr>
          <p:cNvPr id="4" name="Picture 3" descr="C:\Users\Людмила\Desktop\j56918_1301832804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32240" y="3670207"/>
            <a:ext cx="2558475" cy="361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7-конечная звезда 4"/>
          <p:cNvSpPr/>
          <p:nvPr/>
        </p:nvSpPr>
        <p:spPr>
          <a:xfrm>
            <a:off x="179512" y="4111308"/>
            <a:ext cx="1584176" cy="1368152"/>
          </a:xfrm>
          <a:prstGeom prst="star7">
            <a:avLst/>
          </a:prstGeom>
          <a:solidFill>
            <a:srgbClr val="FF0000"/>
          </a:solidFill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7-конечная звезда 5"/>
          <p:cNvSpPr/>
          <p:nvPr/>
        </p:nvSpPr>
        <p:spPr>
          <a:xfrm>
            <a:off x="7075373" y="2200284"/>
            <a:ext cx="1872208" cy="1671139"/>
          </a:xfrm>
          <a:prstGeom prst="star7">
            <a:avLst/>
          </a:prstGeom>
          <a:solidFill>
            <a:srgbClr val="7030A0">
              <a:alpha val="75000"/>
            </a:srgbClr>
          </a:solidFill>
          <a:ln w="476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Ы</a:t>
            </a:r>
            <a:endParaRPr lang="ru-RU" sz="40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7-конечная звезда 6"/>
          <p:cNvSpPr/>
          <p:nvPr/>
        </p:nvSpPr>
        <p:spPr>
          <a:xfrm>
            <a:off x="6211277" y="861832"/>
            <a:ext cx="1728192" cy="1512168"/>
          </a:xfrm>
          <a:prstGeom prst="star7">
            <a:avLst/>
          </a:prstGeom>
          <a:solidFill>
            <a:srgbClr val="0070C0"/>
          </a:solidFill>
          <a:ln w="476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73E8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Ц</a:t>
            </a:r>
            <a:endParaRPr lang="ru-RU" sz="4000" b="1" dirty="0">
              <a:solidFill>
                <a:srgbClr val="073E87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-конечная звезда 7"/>
          <p:cNvSpPr/>
          <p:nvPr/>
        </p:nvSpPr>
        <p:spPr>
          <a:xfrm>
            <a:off x="4499992" y="343775"/>
            <a:ext cx="1872208" cy="1676400"/>
          </a:xfrm>
          <a:prstGeom prst="star7">
            <a:avLst/>
          </a:prstGeom>
          <a:solidFill>
            <a:schemeClr val="bg2">
              <a:lumMod val="90000"/>
            </a:schemeClr>
          </a:solidFill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2697591" y="234542"/>
            <a:ext cx="1800200" cy="1599132"/>
          </a:xfrm>
          <a:prstGeom prst="star7">
            <a:avLst/>
          </a:prstGeom>
          <a:solidFill>
            <a:srgbClr val="00B050"/>
          </a:solidFill>
          <a:ln w="476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</a:t>
            </a:r>
            <a:endParaRPr lang="ru-RU" sz="40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7-конечная звезда 9"/>
          <p:cNvSpPr/>
          <p:nvPr/>
        </p:nvSpPr>
        <p:spPr>
          <a:xfrm>
            <a:off x="944831" y="508007"/>
            <a:ext cx="1620180" cy="1512168"/>
          </a:xfrm>
          <a:prstGeom prst="star7">
            <a:avLst/>
          </a:prstGeom>
          <a:solidFill>
            <a:srgbClr val="FFFF00"/>
          </a:solidFill>
          <a:ln w="476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73E8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Л</a:t>
            </a:r>
            <a:endParaRPr lang="ru-RU" sz="4000" b="1" dirty="0">
              <a:solidFill>
                <a:srgbClr val="073E87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7-конечная звезда 10"/>
          <p:cNvSpPr/>
          <p:nvPr/>
        </p:nvSpPr>
        <p:spPr>
          <a:xfrm>
            <a:off x="179512" y="2068906"/>
            <a:ext cx="1769310" cy="1627910"/>
          </a:xfrm>
          <a:prstGeom prst="star7">
            <a:avLst/>
          </a:prstGeom>
          <a:solidFill>
            <a:srgbClr val="FFC000"/>
          </a:solidFill>
          <a:ln w="476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</a:t>
            </a:r>
            <a:endParaRPr lang="ru-RU" sz="4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Людмила\Desktop\340899724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7991" y="3109459"/>
            <a:ext cx="4419600" cy="3371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99915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9" dur="1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5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5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8" dur="1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1" dur="1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5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4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83568" y="1772816"/>
            <a:ext cx="7418824" cy="21602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 smtClean="0">
                <a:solidFill>
                  <a:srgbClr val="002060"/>
                </a:solidFill>
                <a:hlinkClick r:id="rId2"/>
              </a:rPr>
              <a:t>http://forum.materinstvo.ru/uploads/journals/1301687740/j56918_1301832804.png</a:t>
            </a: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en-US" sz="1600" dirty="0" smtClean="0">
                <a:solidFill>
                  <a:srgbClr val="002060"/>
                </a:solidFill>
                <a:hlinkClick r:id="rId3"/>
              </a:rPr>
              <a:t>http://oprezi.ru/fl/image.raw?view=image&amp;type=img&amp;id=87</a:t>
            </a:r>
            <a:endParaRPr lang="ru-RU" sz="1600" dirty="0" smtClean="0">
              <a:solidFill>
                <a:srgbClr val="002060"/>
              </a:solidFill>
            </a:endParaRPr>
          </a:p>
          <a:p>
            <a:pPr algn="l"/>
            <a:r>
              <a:rPr lang="en-US" sz="1600" dirty="0">
                <a:solidFill>
                  <a:srgbClr val="002060"/>
                </a:solidFill>
                <a:hlinkClick r:id="rId4"/>
              </a:rPr>
              <a:t>http://</a:t>
            </a:r>
            <a:r>
              <a:rPr lang="en-US" sz="1600" dirty="0" smtClean="0">
                <a:solidFill>
                  <a:srgbClr val="002060"/>
                </a:solidFill>
                <a:hlinkClick r:id="rId4"/>
              </a:rPr>
              <a:t>www.tenstickers.co.uk/wall-stickers/img/preview/shooting-rainbow-star-wall-decal-6767.png</a:t>
            </a:r>
            <a:endParaRPr lang="ru-RU" sz="1600" dirty="0" smtClean="0">
              <a:solidFill>
                <a:srgbClr val="002060"/>
              </a:solidFill>
            </a:endParaRPr>
          </a:p>
          <a:p>
            <a:pPr algn="l"/>
            <a:r>
              <a:rPr lang="en-US" sz="1600" dirty="0">
                <a:solidFill>
                  <a:srgbClr val="002060"/>
                </a:solidFill>
                <a:hlinkClick r:id="rId5"/>
              </a:rPr>
              <a:t>http://animated-gif.su/_</a:t>
            </a:r>
            <a:r>
              <a:rPr lang="en-US" sz="1600" dirty="0" smtClean="0">
                <a:solidFill>
                  <a:srgbClr val="002060"/>
                </a:solidFill>
                <a:hlinkClick r:id="rId5"/>
              </a:rPr>
              <a:t>ph/27/2/340899724.gif</a:t>
            </a:r>
            <a:r>
              <a:rPr lang="ru-RU" sz="1600" dirty="0" smtClean="0">
                <a:solidFill>
                  <a:srgbClr val="002060"/>
                </a:solidFill>
              </a:rPr>
              <a:t>  </a:t>
            </a:r>
          </a:p>
          <a:p>
            <a:pPr algn="l"/>
            <a:endParaRPr lang="ru-RU" sz="1600" dirty="0" smtClean="0">
              <a:solidFill>
                <a:srgbClr val="002060"/>
              </a:solidFill>
            </a:endParaRPr>
          </a:p>
          <a:p>
            <a:pPr algn="l"/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59832" y="598579"/>
            <a:ext cx="31101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Интернет ресурсы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537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6190456" cy="5112568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Дорогие ребята, приглашаю Вас в космическое путешествие к радужным звёздам.</a:t>
            </a:r>
            <a:br>
              <a:rPr lang="ru-RU" sz="2400" b="1" dirty="0" smtClean="0"/>
            </a:br>
            <a:r>
              <a:rPr lang="ru-RU" sz="2400" b="1" dirty="0" smtClean="0"/>
              <a:t>Чтобы попасть на радужную звезду, вам нужно ответить на вопрос, если Вы выберите неправильный ответ – звезда исчезнет, а если Вы ответите верно, то ракета быстро помчит Вас вперёд.</a:t>
            </a:r>
            <a:br>
              <a:rPr lang="ru-RU" sz="2400" b="1" dirty="0" smtClean="0"/>
            </a:br>
            <a:r>
              <a:rPr lang="ru-RU" sz="2400" b="1" dirty="0" smtClean="0"/>
              <a:t>Чтобы перейти на следующий слайд, нажмите на ракету.</a:t>
            </a:r>
            <a:br>
              <a:rPr lang="ru-RU" sz="2400" b="1" dirty="0" smtClean="0"/>
            </a:br>
            <a:r>
              <a:rPr lang="ru-RU" sz="2400" b="1" dirty="0" smtClean="0"/>
              <a:t>Удачи, Вам, ребята!</a:t>
            </a:r>
            <a:br>
              <a:rPr lang="ru-RU" sz="24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b="1" dirty="0"/>
          </a:p>
        </p:txBody>
      </p:sp>
      <p:pic>
        <p:nvPicPr>
          <p:cNvPr id="4" name="Picture 3" descr="C:\Users\Людмила\Desktop\j56918_1301832804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72200" y="260648"/>
            <a:ext cx="2558475" cy="361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Людмила\Desktop\__20140207_1598375508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84168" y="3848920"/>
            <a:ext cx="1408613" cy="179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9349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Людмила\Desktop\j56918_13018328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85525" y="3501008"/>
            <a:ext cx="2558475" cy="361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ьная выноска 4"/>
          <p:cNvSpPr/>
          <p:nvPr/>
        </p:nvSpPr>
        <p:spPr>
          <a:xfrm>
            <a:off x="3707904" y="3068960"/>
            <a:ext cx="3168352" cy="1770856"/>
          </a:xfrm>
          <a:prstGeom prst="wedgeEllipseCallout">
            <a:avLst>
              <a:gd name="adj1" fmla="val 51853"/>
              <a:gd name="adj2" fmla="val 4938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Дата первого полёта человека в космос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-конечная звезда 7"/>
          <p:cNvSpPr/>
          <p:nvPr/>
        </p:nvSpPr>
        <p:spPr>
          <a:xfrm>
            <a:off x="395536" y="1124744"/>
            <a:ext cx="2736304" cy="2177008"/>
          </a:xfrm>
          <a:prstGeom prst="star7">
            <a:avLst/>
          </a:prstGeom>
          <a:solidFill>
            <a:srgbClr val="FF0000"/>
          </a:solidFill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12 апреля 1961 г.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275856" y="201928"/>
            <a:ext cx="2808312" cy="2362976"/>
          </a:xfrm>
          <a:prstGeom prst="star7">
            <a:avLst/>
          </a:prstGeom>
          <a:solidFill>
            <a:srgbClr val="FF0000"/>
          </a:solidFill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12 апреля 1962 г.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7-конечная звезда 9"/>
          <p:cNvSpPr/>
          <p:nvPr/>
        </p:nvSpPr>
        <p:spPr>
          <a:xfrm>
            <a:off x="6228185" y="1465710"/>
            <a:ext cx="2664294" cy="2071464"/>
          </a:xfrm>
          <a:prstGeom prst="star7">
            <a:avLst/>
          </a:prstGeom>
          <a:solidFill>
            <a:srgbClr val="FF0000"/>
          </a:solidFill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 апреля 1961 г.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Людмила\Desktop\__20140207_1598375508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2088232" cy="265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02697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-0.004 -0.36134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1807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ехали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Людмила\Desktop\j56918_13018328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444208" y="3645024"/>
            <a:ext cx="2558475" cy="361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ьная выноска 4"/>
          <p:cNvSpPr/>
          <p:nvPr/>
        </p:nvSpPr>
        <p:spPr>
          <a:xfrm>
            <a:off x="2627784" y="2852937"/>
            <a:ext cx="4464496" cy="2241198"/>
          </a:xfrm>
          <a:prstGeom prst="wedgeEllipseCallout">
            <a:avLst>
              <a:gd name="adj1" fmla="val 51853"/>
              <a:gd name="adj2" fmla="val 4938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Название космического корабля, на котором </a:t>
            </a:r>
            <a:r>
              <a:rPr lang="ru-RU" sz="24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Ю.Гагарин</a:t>
            </a:r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полетел в космос.</a:t>
            </a:r>
            <a:endParaRPr lang="ru-RU" sz="2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-конечная звезда 7"/>
          <p:cNvSpPr/>
          <p:nvPr/>
        </p:nvSpPr>
        <p:spPr>
          <a:xfrm>
            <a:off x="5940152" y="1109789"/>
            <a:ext cx="2736304" cy="2145851"/>
          </a:xfrm>
          <a:prstGeom prst="star7">
            <a:avLst/>
          </a:prstGeom>
          <a:solidFill>
            <a:srgbClr val="FFC000"/>
          </a:solidFill>
          <a:ln w="476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Восток 1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2915816" y="240578"/>
            <a:ext cx="2808312" cy="2108301"/>
          </a:xfrm>
          <a:prstGeom prst="star7">
            <a:avLst/>
          </a:prstGeom>
          <a:solidFill>
            <a:srgbClr val="FFC000"/>
          </a:solidFill>
          <a:ln w="476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Восход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7-конечная звезда 9"/>
          <p:cNvSpPr/>
          <p:nvPr/>
        </p:nvSpPr>
        <p:spPr>
          <a:xfrm>
            <a:off x="369874" y="1130927"/>
            <a:ext cx="2574273" cy="2145851"/>
          </a:xfrm>
          <a:prstGeom prst="star7">
            <a:avLst/>
          </a:prstGeom>
          <a:solidFill>
            <a:srgbClr val="FFC000"/>
          </a:solidFill>
          <a:ln w="476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Восток 5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Людмила\Desktop\__20140207_1598375508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2088232" cy="265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89506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0.57083 -0.4349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42" y="-2175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ехали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Людмила\Desktop\j56918_13018328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85525" y="3501008"/>
            <a:ext cx="2558475" cy="361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ьная выноска 4"/>
          <p:cNvSpPr/>
          <p:nvPr/>
        </p:nvSpPr>
        <p:spPr>
          <a:xfrm>
            <a:off x="2771800" y="3140968"/>
            <a:ext cx="4104456" cy="1698848"/>
          </a:xfrm>
          <a:prstGeom prst="wedgeEllipseCallout">
            <a:avLst>
              <a:gd name="adj1" fmla="val 51853"/>
              <a:gd name="adj2" fmla="val 4938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Кличка собаки, которая первой побывала в космосе</a:t>
            </a:r>
            <a:endParaRPr lang="ru-RU" sz="2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-конечная звезда 7"/>
          <p:cNvSpPr/>
          <p:nvPr/>
        </p:nvSpPr>
        <p:spPr>
          <a:xfrm>
            <a:off x="395536" y="1124744"/>
            <a:ext cx="2376264" cy="2016224"/>
          </a:xfrm>
          <a:prstGeom prst="star7">
            <a:avLst/>
          </a:prstGeom>
          <a:solidFill>
            <a:srgbClr val="FFFF00"/>
          </a:solidFill>
          <a:ln w="476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73E8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Лайка</a:t>
            </a:r>
            <a:endParaRPr lang="ru-RU" sz="4000" b="1" dirty="0">
              <a:solidFill>
                <a:srgbClr val="073E87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419872" y="201928"/>
            <a:ext cx="2376264" cy="2163719"/>
          </a:xfrm>
          <a:prstGeom prst="star7">
            <a:avLst/>
          </a:prstGeom>
          <a:solidFill>
            <a:srgbClr val="FFFF00"/>
          </a:solidFill>
          <a:ln w="476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73E8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Белка</a:t>
            </a:r>
            <a:endParaRPr lang="ru-RU" sz="2800" b="1" dirty="0">
              <a:solidFill>
                <a:srgbClr val="073E87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7-конечная звезда 9"/>
          <p:cNvSpPr/>
          <p:nvPr/>
        </p:nvSpPr>
        <p:spPr>
          <a:xfrm>
            <a:off x="6228184" y="1283787"/>
            <a:ext cx="2733605" cy="2217221"/>
          </a:xfrm>
          <a:prstGeom prst="star7">
            <a:avLst/>
          </a:prstGeom>
          <a:solidFill>
            <a:srgbClr val="FFFF00"/>
          </a:solidFill>
          <a:ln w="476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73E8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Дружок</a:t>
            </a:r>
            <a:endParaRPr lang="ru-RU" sz="2800" b="1" dirty="0">
              <a:solidFill>
                <a:srgbClr val="073E87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Людмила\Desktop\__20140207_1598375508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2088232" cy="265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27879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-0.004 -0.36134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1807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ехали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Людмила\Desktop\j56918_13018328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444208" y="3645024"/>
            <a:ext cx="2558475" cy="361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ьная выноска 4"/>
          <p:cNvSpPr/>
          <p:nvPr/>
        </p:nvSpPr>
        <p:spPr>
          <a:xfrm>
            <a:off x="2627784" y="3068960"/>
            <a:ext cx="4248472" cy="2016224"/>
          </a:xfrm>
          <a:prstGeom prst="wedgeEllipseCallout">
            <a:avLst>
              <a:gd name="adj1" fmla="val 51853"/>
              <a:gd name="adj2" fmla="val 4938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Кто совершил первый выход в открытый космос?</a:t>
            </a:r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-конечная звезда 7"/>
          <p:cNvSpPr/>
          <p:nvPr/>
        </p:nvSpPr>
        <p:spPr>
          <a:xfrm>
            <a:off x="5940152" y="1268760"/>
            <a:ext cx="2880320" cy="2232248"/>
          </a:xfrm>
          <a:prstGeom prst="star7">
            <a:avLst/>
          </a:prstGeom>
          <a:solidFill>
            <a:srgbClr val="00B050"/>
          </a:solidFill>
          <a:ln w="476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Леонов</a:t>
            </a:r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059832" y="240578"/>
            <a:ext cx="2880320" cy="2201641"/>
          </a:xfrm>
          <a:prstGeom prst="star7">
            <a:avLst/>
          </a:prstGeom>
          <a:solidFill>
            <a:srgbClr val="00B050"/>
          </a:solidFill>
          <a:ln w="476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Гагарин</a:t>
            </a:r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7-конечная звезда 9"/>
          <p:cNvSpPr/>
          <p:nvPr/>
        </p:nvSpPr>
        <p:spPr>
          <a:xfrm>
            <a:off x="539552" y="1109788"/>
            <a:ext cx="2520280" cy="1959171"/>
          </a:xfrm>
          <a:prstGeom prst="star7">
            <a:avLst/>
          </a:prstGeom>
          <a:solidFill>
            <a:srgbClr val="00B050"/>
          </a:solidFill>
          <a:ln w="476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Титов</a:t>
            </a:r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Людмила\Desktop\__20140207_1598375508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2088232" cy="265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08352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0.57083 -0.4349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42" y="-2175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ехали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7-конечная звезда 3"/>
          <p:cNvSpPr/>
          <p:nvPr/>
        </p:nvSpPr>
        <p:spPr>
          <a:xfrm>
            <a:off x="179512" y="1124744"/>
            <a:ext cx="3096344" cy="2520280"/>
          </a:xfrm>
          <a:prstGeom prst="star7">
            <a:avLst/>
          </a:prstGeom>
          <a:solidFill>
            <a:schemeClr val="bg2">
              <a:lumMod val="90000"/>
            </a:schemeClr>
          </a:solidFill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Савицкая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Людмила\Desktop\j56918_13018328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69980" y="3501008"/>
            <a:ext cx="2558475" cy="361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вальная выноска 7"/>
          <p:cNvSpPr/>
          <p:nvPr/>
        </p:nvSpPr>
        <p:spPr>
          <a:xfrm>
            <a:off x="2483768" y="2924944"/>
            <a:ext cx="3816424" cy="1914872"/>
          </a:xfrm>
          <a:prstGeom prst="wedgeEllipseCallout">
            <a:avLst>
              <a:gd name="adj1" fmla="val 51853"/>
              <a:gd name="adj2" fmla="val 4938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Первая женщина-космонавт.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7-конечная звезда 12"/>
          <p:cNvSpPr/>
          <p:nvPr/>
        </p:nvSpPr>
        <p:spPr>
          <a:xfrm>
            <a:off x="3131840" y="188640"/>
            <a:ext cx="3038140" cy="2520280"/>
          </a:xfrm>
          <a:prstGeom prst="star7">
            <a:avLst/>
          </a:prstGeom>
          <a:solidFill>
            <a:schemeClr val="bg2">
              <a:lumMod val="90000"/>
            </a:schemeClr>
          </a:solidFill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Терешкова</a:t>
            </a:r>
            <a:endParaRPr lang="ru-RU" sz="21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7-конечная звезда 14"/>
          <p:cNvSpPr/>
          <p:nvPr/>
        </p:nvSpPr>
        <p:spPr>
          <a:xfrm>
            <a:off x="6012160" y="1367011"/>
            <a:ext cx="2808311" cy="2278013"/>
          </a:xfrm>
          <a:prstGeom prst="star7">
            <a:avLst/>
          </a:prstGeom>
          <a:solidFill>
            <a:schemeClr val="bg2">
              <a:lumMod val="90000"/>
            </a:schemeClr>
          </a:solidFill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Гагарина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Людмила\Desktop\__20140207_1598375508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2088232" cy="265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75492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0.27951 -0.46643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76" y="-2333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ехали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Людмила\Desktop\j56918_13018328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85525" y="3501008"/>
            <a:ext cx="2558475" cy="361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ьная выноска 4"/>
          <p:cNvSpPr/>
          <p:nvPr/>
        </p:nvSpPr>
        <p:spPr>
          <a:xfrm>
            <a:off x="3419872" y="2996952"/>
            <a:ext cx="3456384" cy="1842864"/>
          </a:xfrm>
          <a:prstGeom prst="wedgeEllipseCallout">
            <a:avLst>
              <a:gd name="adj1" fmla="val 51853"/>
              <a:gd name="adj2" fmla="val 4938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Полёт Ю. Гагарина длился</a:t>
            </a:r>
            <a:endParaRPr lang="ru-RU" sz="2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-конечная звезда 7"/>
          <p:cNvSpPr/>
          <p:nvPr/>
        </p:nvSpPr>
        <p:spPr>
          <a:xfrm>
            <a:off x="395536" y="908720"/>
            <a:ext cx="2664296" cy="2232248"/>
          </a:xfrm>
          <a:prstGeom prst="star7">
            <a:avLst/>
          </a:prstGeom>
          <a:solidFill>
            <a:srgbClr val="0070C0"/>
          </a:solidFill>
          <a:ln w="476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73E8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108 минут</a:t>
            </a:r>
            <a:endParaRPr lang="ru-RU" sz="2800" b="1" dirty="0">
              <a:solidFill>
                <a:srgbClr val="073E87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491880" y="209746"/>
            <a:ext cx="2304256" cy="2155901"/>
          </a:xfrm>
          <a:prstGeom prst="star7">
            <a:avLst/>
          </a:prstGeom>
          <a:solidFill>
            <a:srgbClr val="0070C0"/>
          </a:solidFill>
          <a:ln w="476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73E8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сутки</a:t>
            </a:r>
            <a:endParaRPr lang="ru-RU" sz="2800" b="1" dirty="0">
              <a:solidFill>
                <a:srgbClr val="073E87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7-конечная звезда 9"/>
          <p:cNvSpPr/>
          <p:nvPr/>
        </p:nvSpPr>
        <p:spPr>
          <a:xfrm>
            <a:off x="6156176" y="1429544"/>
            <a:ext cx="2517581" cy="1872208"/>
          </a:xfrm>
          <a:prstGeom prst="star7">
            <a:avLst/>
          </a:prstGeom>
          <a:solidFill>
            <a:srgbClr val="0070C0"/>
          </a:solidFill>
          <a:ln w="476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73E8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36 часов</a:t>
            </a:r>
            <a:endParaRPr lang="ru-RU" sz="2800" b="1" dirty="0">
              <a:solidFill>
                <a:srgbClr val="073E87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Людмила\Desktop\__20140207_1598375508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2088232" cy="265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4018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-0.004 -0.36134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1807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ехали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Людмила\Desktop\j56918_130183280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444208" y="3645024"/>
            <a:ext cx="2558475" cy="361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ьная выноска 4"/>
          <p:cNvSpPr/>
          <p:nvPr/>
        </p:nvSpPr>
        <p:spPr>
          <a:xfrm>
            <a:off x="2627784" y="3255640"/>
            <a:ext cx="4068452" cy="1797108"/>
          </a:xfrm>
          <a:prstGeom prst="wedgeEllipseCallout">
            <a:avLst>
              <a:gd name="adj1" fmla="val 51853"/>
              <a:gd name="adj2" fmla="val 4938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Позывной </a:t>
            </a:r>
            <a:r>
              <a:rPr lang="ru-RU" sz="32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Ю.Гагарина</a:t>
            </a:r>
            <a:endParaRPr lang="ru-RU" sz="32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-конечная звезда 7"/>
          <p:cNvSpPr/>
          <p:nvPr/>
        </p:nvSpPr>
        <p:spPr>
          <a:xfrm>
            <a:off x="5940152" y="1395797"/>
            <a:ext cx="2635161" cy="2231892"/>
          </a:xfrm>
          <a:prstGeom prst="star7">
            <a:avLst/>
          </a:prstGeom>
          <a:solidFill>
            <a:srgbClr val="7030A0">
              <a:alpha val="74000"/>
            </a:srgbClr>
          </a:solidFill>
          <a:ln w="476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Кедр</a:t>
            </a:r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203848" y="262607"/>
            <a:ext cx="2736304" cy="2266381"/>
          </a:xfrm>
          <a:prstGeom prst="star7">
            <a:avLst/>
          </a:prstGeom>
          <a:solidFill>
            <a:srgbClr val="7030A0">
              <a:alpha val="75000"/>
            </a:srgbClr>
          </a:solidFill>
          <a:ln w="476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Сокол</a:t>
            </a:r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7-конечная звезда 9"/>
          <p:cNvSpPr/>
          <p:nvPr/>
        </p:nvSpPr>
        <p:spPr>
          <a:xfrm>
            <a:off x="395536" y="908720"/>
            <a:ext cx="2952328" cy="2448272"/>
          </a:xfrm>
          <a:prstGeom prst="star7">
            <a:avLst/>
          </a:prstGeom>
          <a:solidFill>
            <a:srgbClr val="7030A0">
              <a:alpha val="75000"/>
            </a:srgbClr>
          </a:solidFill>
          <a:ln w="476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Первый</a:t>
            </a:r>
            <a:endParaRPr lang="ru-RU" sz="2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Людмила\Desktop\__20140207_1598375508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536" y="4293096"/>
            <a:ext cx="2088232" cy="265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25104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0.57083 -0.4349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42" y="-2175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ехали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114</TotalTime>
  <Words>113</Words>
  <Application>Microsoft Office PowerPoint</Application>
  <PresentationFormat>Экран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Путешествие к радужным звёздам</vt:lpstr>
      <vt:lpstr>Дорогие ребята, приглашаю Вас в космическое путешествие к радужным звёздам. Чтобы попасть на радужную звезду, вам нужно ответить на вопрос, если Вы выберите неправильный ответ – звезда исчезнет, а если Вы ответите верно, то ракета быстро помчит Вас вперёд. Чтобы перейти на следующий слайд, нажмите на ракету. Удачи, Вам, ребята!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</dc:creator>
  <cp:lastModifiedBy>Кирикович</cp:lastModifiedBy>
  <cp:revision>22</cp:revision>
  <dcterms:created xsi:type="dcterms:W3CDTF">2016-05-02T15:43:02Z</dcterms:created>
  <dcterms:modified xsi:type="dcterms:W3CDTF">2020-04-07T03:35:08Z</dcterms:modified>
</cp:coreProperties>
</file>