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5" r:id="rId3"/>
    <p:sldId id="262" r:id="rId4"/>
    <p:sldId id="263" r:id="rId5"/>
    <p:sldId id="276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61" r:id="rId18"/>
    <p:sldId id="277" r:id="rId19"/>
  </p:sldIdLst>
  <p:sldSz cx="9906000" cy="6858000" type="A4"/>
  <p:notesSz cx="6858000" cy="9144000"/>
  <p:defaultTextStyle>
    <a:defPPr>
      <a:defRPr lang="en-US"/>
    </a:defPPr>
    <a:lvl1pPr marL="0" algn="l" defTabSz="45719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96" algn="l" defTabSz="45719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95" algn="l" defTabSz="45719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91" algn="l" defTabSz="45719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89" algn="l" defTabSz="45719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85" algn="l" defTabSz="45719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82" algn="l" defTabSz="45719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80" algn="l" defTabSz="45719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76" algn="l" defTabSz="45719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34559" autoAdjust="0"/>
    <p:restoredTop sz="86380" autoAdjust="0"/>
  </p:normalViewPr>
  <p:slideViewPr>
    <p:cSldViewPr snapToGrid="0">
      <p:cViewPr varScale="1">
        <p:scale>
          <a:sx n="73" d="100"/>
          <a:sy n="73" d="100"/>
        </p:scale>
        <p:origin x="-1758" y="-10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264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4"/>
            <a:ext cx="9906000" cy="6866468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4493" y="2404542"/>
            <a:ext cx="6310636" cy="1646303"/>
          </a:xfrm>
        </p:spPr>
        <p:txBody>
          <a:bodyPr anchor="b">
            <a:noAutofit/>
          </a:bodyPr>
          <a:lstStyle>
            <a:lvl1pPr algn="r">
              <a:defRPr sz="53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4493" y="4050836"/>
            <a:ext cx="6310636" cy="1096898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335" y="609604"/>
            <a:ext cx="6984793" cy="3403598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335" y="4470399"/>
            <a:ext cx="6984793" cy="1570965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710" y="609604"/>
            <a:ext cx="6576483" cy="3022598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9989" y="3632198"/>
            <a:ext cx="586992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96" indent="0">
              <a:buFontTx/>
              <a:buNone/>
              <a:defRPr/>
            </a:lvl2pPr>
            <a:lvl3pPr marL="914395" indent="0">
              <a:buFontTx/>
              <a:buNone/>
              <a:defRPr/>
            </a:lvl3pPr>
            <a:lvl4pPr marL="1371591" indent="0">
              <a:buFontTx/>
              <a:buNone/>
              <a:defRPr/>
            </a:lvl4pPr>
            <a:lvl5pPr marL="1828789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335" y="4470399"/>
            <a:ext cx="6984793" cy="1570965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40269" y="790381"/>
            <a:ext cx="495300" cy="584775"/>
          </a:xfrm>
          <a:prstGeom prst="rect">
            <a:avLst/>
          </a:prstGeom>
        </p:spPr>
        <p:txBody>
          <a:bodyPr vert="horz" lIns="91439" tIns="45720" rIns="91439" bIns="45720" rtlCol="0" anchor="ctr">
            <a:noAutofit/>
          </a:bodyPr>
          <a:lstStyle/>
          <a:p>
            <a:pPr lvl="0"/>
            <a:r>
              <a:rPr lang="en-US" sz="81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25572" y="2886556"/>
            <a:ext cx="495300" cy="584775"/>
          </a:xfrm>
          <a:prstGeom prst="rect">
            <a:avLst/>
          </a:prstGeom>
        </p:spPr>
        <p:txBody>
          <a:bodyPr vert="horz" lIns="91439" tIns="45720" rIns="91439" bIns="45720" rtlCol="0" anchor="ctr">
            <a:noAutofit/>
          </a:bodyPr>
          <a:lstStyle/>
          <a:p>
            <a:pPr lvl="0"/>
            <a:r>
              <a:rPr lang="en-US" sz="81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335" y="1931996"/>
            <a:ext cx="6984793" cy="2595458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335" y="4527455"/>
            <a:ext cx="6984793" cy="1513913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710" y="609604"/>
            <a:ext cx="6576483" cy="3022598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50334" y="4013206"/>
            <a:ext cx="6984793" cy="514245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96" indent="0">
              <a:buFontTx/>
              <a:buNone/>
              <a:defRPr/>
            </a:lvl2pPr>
            <a:lvl3pPr marL="914395" indent="0">
              <a:buFontTx/>
              <a:buNone/>
              <a:defRPr/>
            </a:lvl3pPr>
            <a:lvl4pPr marL="1371591" indent="0">
              <a:buFontTx/>
              <a:buNone/>
              <a:defRPr/>
            </a:lvl4pPr>
            <a:lvl5pPr marL="1828789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335" y="4527455"/>
            <a:ext cx="6984793" cy="1513913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40269" y="790381"/>
            <a:ext cx="495300" cy="584775"/>
          </a:xfrm>
          <a:prstGeom prst="rect">
            <a:avLst/>
          </a:prstGeom>
        </p:spPr>
        <p:txBody>
          <a:bodyPr vert="horz" lIns="91439" tIns="45720" rIns="91439" bIns="45720" rtlCol="0" anchor="ctr">
            <a:noAutofit/>
          </a:bodyPr>
          <a:lstStyle/>
          <a:p>
            <a:pPr lvl="0"/>
            <a:r>
              <a:rPr lang="en-US" sz="81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225572" y="2886556"/>
            <a:ext cx="495300" cy="584775"/>
          </a:xfrm>
          <a:prstGeom prst="rect">
            <a:avLst/>
          </a:prstGeom>
        </p:spPr>
        <p:txBody>
          <a:bodyPr vert="horz" lIns="91439" tIns="45720" rIns="91439" bIns="45720" rtlCol="0" anchor="ctr">
            <a:noAutofit/>
          </a:bodyPr>
          <a:lstStyle/>
          <a:p>
            <a:pPr lvl="0"/>
            <a:r>
              <a:rPr lang="en-US" sz="81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213" y="609604"/>
            <a:ext cx="6977915" cy="3022598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50334" y="4013206"/>
            <a:ext cx="6984793" cy="514245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300">
                <a:solidFill>
                  <a:schemeClr val="accent1"/>
                </a:solidFill>
              </a:defRPr>
            </a:lvl1pPr>
            <a:lvl2pPr marL="457196" indent="0">
              <a:buFontTx/>
              <a:buNone/>
              <a:defRPr/>
            </a:lvl2pPr>
            <a:lvl3pPr marL="914395" indent="0">
              <a:buFontTx/>
              <a:buNone/>
              <a:defRPr/>
            </a:lvl3pPr>
            <a:lvl4pPr marL="1371591" indent="0">
              <a:buFontTx/>
              <a:buNone/>
              <a:defRPr/>
            </a:lvl4pPr>
            <a:lvl5pPr marL="1828789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335" y="4527455"/>
            <a:ext cx="6984793" cy="1513913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3735" y="609604"/>
            <a:ext cx="1060104" cy="5251448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0337" y="609604"/>
            <a:ext cx="5736370" cy="525144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5302" y="1524001"/>
            <a:ext cx="3259005" cy="4602165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9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872972" y="273057"/>
            <a:ext cx="5537730" cy="5853113"/>
          </a:xfrm>
        </p:spPr>
        <p:txBody>
          <a:bodyPr/>
          <a:lstStyle>
            <a:lvl1pPr>
              <a:defRPr sz="2500"/>
            </a:lvl1pPr>
            <a:lvl2pPr>
              <a:defRPr sz="2300"/>
            </a:lvl2pPr>
            <a:lvl3pPr>
              <a:defRPr sz="2300"/>
            </a:lvl3pPr>
            <a:lvl4pPr>
              <a:defRPr sz="2100"/>
            </a:lvl4pPr>
            <a:lvl5pPr>
              <a:defRPr sz="1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DE2B3-E91B-4A40-A4AB-F5C19C42BEE2}" type="datetimeFigureOut">
              <a:rPr lang="ru-RU"/>
              <a:pPr>
                <a:defRPr/>
              </a:pPr>
              <a:t>11.05.2020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AFBC56-86AC-4541-A7A0-77DB2A5D696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703669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5302" y="1524001"/>
            <a:ext cx="3259005" cy="4602165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9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872972" y="273057"/>
            <a:ext cx="5537730" cy="5853113"/>
          </a:xfrm>
        </p:spPr>
        <p:txBody>
          <a:bodyPr/>
          <a:lstStyle>
            <a:lvl1pPr>
              <a:defRPr sz="2500"/>
            </a:lvl1pPr>
            <a:lvl2pPr>
              <a:defRPr sz="2300"/>
            </a:lvl2pPr>
            <a:lvl3pPr>
              <a:defRPr sz="2300"/>
            </a:lvl3pPr>
            <a:lvl4pPr>
              <a:defRPr sz="2100"/>
            </a:lvl4pPr>
            <a:lvl5pPr>
              <a:defRPr sz="1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6F127-DA0E-45B7-B611-096F317A78A2}" type="datetimeFigureOut">
              <a:rPr lang="ru-RU"/>
              <a:pPr>
                <a:defRPr/>
              </a:pPr>
              <a:t>11.05.2020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86C65B-6ED1-4EF2-9AFC-0DB90586B64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2016892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5302" y="1524001"/>
            <a:ext cx="3259005" cy="4602165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9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872972" y="273057"/>
            <a:ext cx="5537730" cy="5853113"/>
          </a:xfrm>
        </p:spPr>
        <p:txBody>
          <a:bodyPr/>
          <a:lstStyle>
            <a:lvl1pPr>
              <a:defRPr sz="2500"/>
            </a:lvl1pPr>
            <a:lvl2pPr>
              <a:defRPr sz="2300"/>
            </a:lvl2pPr>
            <a:lvl3pPr>
              <a:defRPr sz="2300"/>
            </a:lvl3pPr>
            <a:lvl4pPr>
              <a:defRPr sz="2100"/>
            </a:lvl4pPr>
            <a:lvl5pPr>
              <a:defRPr sz="1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EA505-BE12-40FB-BCD5-F44C406B8770}" type="datetimeFigureOut">
              <a:rPr lang="ru-RU"/>
              <a:pPr>
                <a:defRPr/>
              </a:pPr>
              <a:t>11.05.2020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203165-B9A9-47FC-B894-51C24ABF0ED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726703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5302" y="1524001"/>
            <a:ext cx="3259005" cy="4602165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9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872972" y="273057"/>
            <a:ext cx="5537730" cy="5853113"/>
          </a:xfrm>
        </p:spPr>
        <p:txBody>
          <a:bodyPr/>
          <a:lstStyle>
            <a:lvl1pPr>
              <a:defRPr sz="2500"/>
            </a:lvl1pPr>
            <a:lvl2pPr>
              <a:defRPr sz="2300"/>
            </a:lvl2pPr>
            <a:lvl3pPr>
              <a:defRPr sz="2300"/>
            </a:lvl3pPr>
            <a:lvl4pPr>
              <a:defRPr sz="2100"/>
            </a:lvl4pPr>
            <a:lvl5pPr>
              <a:defRPr sz="1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36F2F-0AA7-4223-8798-FBFDCBCCAD84}" type="datetimeFigureOut">
              <a:rPr lang="ru-RU"/>
              <a:pPr>
                <a:defRPr/>
              </a:pPr>
              <a:t>11.05.2020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6CF4FC-DEA4-4E66-BD96-EDD7B09C99C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6270248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5302" y="1524001"/>
            <a:ext cx="3259005" cy="4602165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9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872972" y="273057"/>
            <a:ext cx="5537730" cy="5853113"/>
          </a:xfrm>
        </p:spPr>
        <p:txBody>
          <a:bodyPr/>
          <a:lstStyle>
            <a:lvl1pPr>
              <a:defRPr sz="2500"/>
            </a:lvl1pPr>
            <a:lvl2pPr>
              <a:defRPr sz="2300"/>
            </a:lvl2pPr>
            <a:lvl3pPr>
              <a:defRPr sz="2300"/>
            </a:lvl3pPr>
            <a:lvl4pPr>
              <a:defRPr sz="2100"/>
            </a:lvl4pPr>
            <a:lvl5pPr>
              <a:defRPr sz="1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26A17-E11A-4885-B277-38FEE134B76C}" type="datetimeFigureOut">
              <a:rPr lang="ru-RU"/>
              <a:pPr>
                <a:defRPr/>
              </a:pPr>
              <a:t>11.05.2020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7BBAD2-FA6A-4F85-B9FB-223407298F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244137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5302" y="1524001"/>
            <a:ext cx="3259005" cy="4602165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9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872972" y="273057"/>
            <a:ext cx="5537730" cy="5853113"/>
          </a:xfrm>
        </p:spPr>
        <p:txBody>
          <a:bodyPr/>
          <a:lstStyle>
            <a:lvl1pPr>
              <a:defRPr sz="2500"/>
            </a:lvl1pPr>
            <a:lvl2pPr>
              <a:defRPr sz="2300"/>
            </a:lvl2pPr>
            <a:lvl3pPr>
              <a:defRPr sz="2300"/>
            </a:lvl3pPr>
            <a:lvl4pPr>
              <a:defRPr sz="2100"/>
            </a:lvl4pPr>
            <a:lvl5pPr>
              <a:defRPr sz="1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85C3B-6695-4006-81AC-A8E4B357593E}" type="datetimeFigureOut">
              <a:rPr lang="ru-RU"/>
              <a:pPr>
                <a:defRPr/>
              </a:pPr>
              <a:t>11.05.2020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C5816-5054-4254-BAE1-E98DE0733A7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1410025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5302" y="1524001"/>
            <a:ext cx="3259005" cy="4602165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9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872972" y="273057"/>
            <a:ext cx="5537730" cy="5853113"/>
          </a:xfrm>
        </p:spPr>
        <p:txBody>
          <a:bodyPr/>
          <a:lstStyle>
            <a:lvl1pPr>
              <a:defRPr sz="2500"/>
            </a:lvl1pPr>
            <a:lvl2pPr>
              <a:defRPr sz="2300"/>
            </a:lvl2pPr>
            <a:lvl3pPr>
              <a:defRPr sz="2300"/>
            </a:lvl3pPr>
            <a:lvl4pPr>
              <a:defRPr sz="2100"/>
            </a:lvl4pPr>
            <a:lvl5pPr>
              <a:defRPr sz="1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5839D-C03A-4EC3-91CE-F51A23DB5A29}" type="datetimeFigureOut">
              <a:rPr lang="ru-RU"/>
              <a:pPr>
                <a:defRPr/>
              </a:pPr>
              <a:t>11.05.2020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62407-6ED6-4A1C-BFE3-C21C5744064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155768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5302" y="1524001"/>
            <a:ext cx="3259005" cy="4602165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9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872972" y="273057"/>
            <a:ext cx="5537730" cy="5853113"/>
          </a:xfrm>
        </p:spPr>
        <p:txBody>
          <a:bodyPr/>
          <a:lstStyle>
            <a:lvl1pPr>
              <a:defRPr sz="2500"/>
            </a:lvl1pPr>
            <a:lvl2pPr>
              <a:defRPr sz="2300"/>
            </a:lvl2pPr>
            <a:lvl3pPr>
              <a:defRPr sz="2300"/>
            </a:lvl3pPr>
            <a:lvl4pPr>
              <a:defRPr sz="2100"/>
            </a:lvl4pPr>
            <a:lvl5pPr>
              <a:defRPr sz="1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DD28D-C7D6-4447-9695-8D9EDBA846B5}" type="datetimeFigureOut">
              <a:rPr lang="ru-RU"/>
              <a:pPr>
                <a:defRPr/>
              </a:pPr>
              <a:t>11.05.2020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637755-BAF6-4DF1-A723-5608CD0B72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6406219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5302" y="1524001"/>
            <a:ext cx="3259005" cy="4602165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9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872972" y="273057"/>
            <a:ext cx="5537730" cy="5853113"/>
          </a:xfrm>
        </p:spPr>
        <p:txBody>
          <a:bodyPr/>
          <a:lstStyle>
            <a:lvl1pPr>
              <a:defRPr sz="2500"/>
            </a:lvl1pPr>
            <a:lvl2pPr>
              <a:defRPr sz="2300"/>
            </a:lvl2pPr>
            <a:lvl3pPr>
              <a:defRPr sz="2300"/>
            </a:lvl3pPr>
            <a:lvl4pPr>
              <a:defRPr sz="2100"/>
            </a:lvl4pPr>
            <a:lvl5pPr>
              <a:defRPr sz="1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D0180-69A7-453E-91A6-0E9E5910490A}" type="datetimeFigureOut">
              <a:rPr lang="ru-RU"/>
              <a:pPr>
                <a:defRPr/>
              </a:pPr>
              <a:t>11.05.2020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33A38E-4857-414B-8D96-51A6585B3E9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5388329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5302" y="1524001"/>
            <a:ext cx="3259005" cy="4602165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9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872972" y="273057"/>
            <a:ext cx="5537730" cy="5853113"/>
          </a:xfrm>
        </p:spPr>
        <p:txBody>
          <a:bodyPr/>
          <a:lstStyle>
            <a:lvl1pPr>
              <a:defRPr sz="2500"/>
            </a:lvl1pPr>
            <a:lvl2pPr>
              <a:defRPr sz="2300"/>
            </a:lvl2pPr>
            <a:lvl3pPr>
              <a:defRPr sz="2300"/>
            </a:lvl3pPr>
            <a:lvl4pPr>
              <a:defRPr sz="2100"/>
            </a:lvl4pPr>
            <a:lvl5pPr>
              <a:defRPr sz="1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372D8-0655-443B-AAFF-952DD043E076}" type="datetimeFigureOut">
              <a:rPr lang="ru-RU"/>
              <a:pPr>
                <a:defRPr/>
              </a:pPr>
              <a:t>11.05.2020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696633-101C-4DB4-888B-7BF0A14F0CA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166143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5302" y="1524001"/>
            <a:ext cx="3259005" cy="4602165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9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872972" y="273057"/>
            <a:ext cx="5537730" cy="5853113"/>
          </a:xfrm>
        </p:spPr>
        <p:txBody>
          <a:bodyPr/>
          <a:lstStyle>
            <a:lvl1pPr>
              <a:defRPr sz="2500"/>
            </a:lvl1pPr>
            <a:lvl2pPr>
              <a:defRPr sz="2300"/>
            </a:lvl2pPr>
            <a:lvl3pPr>
              <a:defRPr sz="2300"/>
            </a:lvl3pPr>
            <a:lvl4pPr>
              <a:defRPr sz="2100"/>
            </a:lvl4pPr>
            <a:lvl5pPr>
              <a:defRPr sz="1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8151D-A069-48D7-8B5C-4012F3A0421D}" type="datetimeFigureOut">
              <a:rPr lang="ru-RU"/>
              <a:pPr>
                <a:defRPr/>
              </a:pPr>
              <a:t>11.05.2020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A9D828-E3B6-4C81-AF10-1C7AC7ACC08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2387702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5302" y="1524001"/>
            <a:ext cx="3259005" cy="4602165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9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872972" y="273057"/>
            <a:ext cx="5537730" cy="5853113"/>
          </a:xfrm>
        </p:spPr>
        <p:txBody>
          <a:bodyPr/>
          <a:lstStyle>
            <a:lvl1pPr>
              <a:defRPr sz="2500"/>
            </a:lvl1pPr>
            <a:lvl2pPr>
              <a:defRPr sz="2300"/>
            </a:lvl2pPr>
            <a:lvl3pPr>
              <a:defRPr sz="2300"/>
            </a:lvl3pPr>
            <a:lvl4pPr>
              <a:defRPr sz="2100"/>
            </a:lvl4pPr>
            <a:lvl5pPr>
              <a:defRPr sz="1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F3FC4-D192-416B-AC58-EA75EA0C0EA4}" type="datetimeFigureOut">
              <a:rPr lang="ru-RU"/>
              <a:pPr>
                <a:defRPr/>
              </a:pPr>
              <a:t>11.05.2020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477AE0-2784-4292-96F0-23E3F505292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190974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335" y="2700870"/>
            <a:ext cx="6984793" cy="1826580"/>
          </a:xfrm>
        </p:spPr>
        <p:txBody>
          <a:bodyPr anchor="b"/>
          <a:lstStyle>
            <a:lvl1pPr algn="l">
              <a:defRPr sz="39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335" y="4527450"/>
            <a:ext cx="6984793" cy="860400"/>
          </a:xfrm>
        </p:spPr>
        <p:txBody>
          <a:bodyPr anchor="t"/>
          <a:lstStyle>
            <a:lvl1pPr marL="0" indent="0" algn="l">
              <a:buNone/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0335" y="2160592"/>
            <a:ext cx="3399530" cy="38807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35603" y="2160592"/>
            <a:ext cx="3399527" cy="38807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045" y="2160987"/>
            <a:ext cx="3400819" cy="576263"/>
          </a:xfrm>
        </p:spPr>
        <p:txBody>
          <a:bodyPr anchor="b">
            <a:noAutofit/>
          </a:bodyPr>
          <a:lstStyle>
            <a:lvl1pPr marL="0" indent="0">
              <a:buNone/>
              <a:defRPr sz="2300" b="0"/>
            </a:lvl1pPr>
            <a:lvl2pPr marL="457196" indent="0">
              <a:buNone/>
              <a:defRPr sz="2100" b="1"/>
            </a:lvl2pPr>
            <a:lvl3pPr marL="914395" indent="0">
              <a:buNone/>
              <a:defRPr sz="1900" b="1"/>
            </a:lvl3pPr>
            <a:lvl4pPr marL="1371591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5" indent="0">
              <a:buNone/>
              <a:defRPr sz="1600" b="1"/>
            </a:lvl6pPr>
            <a:lvl7pPr marL="2743182" indent="0">
              <a:buNone/>
              <a:defRPr sz="1600" b="1"/>
            </a:lvl7pPr>
            <a:lvl8pPr marL="3200380" indent="0">
              <a:buNone/>
              <a:defRPr sz="1600" b="1"/>
            </a:lvl8pPr>
            <a:lvl9pPr marL="365757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045" y="2737249"/>
            <a:ext cx="3400819" cy="330411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34312" y="2160987"/>
            <a:ext cx="3400815" cy="576263"/>
          </a:xfrm>
        </p:spPr>
        <p:txBody>
          <a:bodyPr anchor="b">
            <a:noAutofit/>
          </a:bodyPr>
          <a:lstStyle>
            <a:lvl1pPr marL="0" indent="0">
              <a:buNone/>
              <a:defRPr sz="2300" b="0"/>
            </a:lvl1pPr>
            <a:lvl2pPr marL="457196" indent="0">
              <a:buNone/>
              <a:defRPr sz="2100" b="1"/>
            </a:lvl2pPr>
            <a:lvl3pPr marL="914395" indent="0">
              <a:buNone/>
              <a:defRPr sz="1900" b="1"/>
            </a:lvl3pPr>
            <a:lvl4pPr marL="1371591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5" indent="0">
              <a:buNone/>
              <a:defRPr sz="1600" b="1"/>
            </a:lvl6pPr>
            <a:lvl7pPr marL="2743182" indent="0">
              <a:buNone/>
              <a:defRPr sz="1600" b="1"/>
            </a:lvl7pPr>
            <a:lvl8pPr marL="3200380" indent="0">
              <a:buNone/>
              <a:defRPr sz="1600" b="1"/>
            </a:lvl8pPr>
            <a:lvl9pPr marL="365757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34312" y="2737249"/>
            <a:ext cx="3400815" cy="330411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334" y="609605"/>
            <a:ext cx="6984793" cy="132080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334" y="1498606"/>
            <a:ext cx="3131804" cy="1278465"/>
          </a:xfrm>
        </p:spPr>
        <p:txBody>
          <a:bodyPr anchor="b">
            <a:normAutofit/>
          </a:bodyPr>
          <a:lstStyle>
            <a:lvl1pPr>
              <a:defRPr sz="21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877" y="514929"/>
            <a:ext cx="3667253" cy="5526435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0334" y="2777074"/>
            <a:ext cx="3131804" cy="258444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0" indent="0">
              <a:buNone/>
              <a:defRPr sz="1400"/>
            </a:lvl2pPr>
            <a:lvl3pPr marL="914119" indent="0">
              <a:buNone/>
              <a:defRPr sz="1200"/>
            </a:lvl3pPr>
            <a:lvl4pPr marL="1371181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60" indent="0">
              <a:buNone/>
              <a:defRPr sz="900"/>
            </a:lvl7pPr>
            <a:lvl8pPr marL="3199419" indent="0">
              <a:buNone/>
              <a:defRPr sz="900"/>
            </a:lvl8pPr>
            <a:lvl9pPr marL="365647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337" y="4800604"/>
            <a:ext cx="6984792" cy="566738"/>
          </a:xfrm>
        </p:spPr>
        <p:txBody>
          <a:bodyPr anchor="b">
            <a:normAutofit/>
          </a:bodyPr>
          <a:lstStyle>
            <a:lvl1pPr algn="l">
              <a:defRPr sz="23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0334" y="609601"/>
            <a:ext cx="6984793" cy="384571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96" indent="0">
              <a:buNone/>
              <a:defRPr sz="1600"/>
            </a:lvl2pPr>
            <a:lvl3pPr marL="914395" indent="0">
              <a:buNone/>
              <a:defRPr sz="1600"/>
            </a:lvl3pPr>
            <a:lvl4pPr marL="1371591" indent="0">
              <a:buNone/>
              <a:defRPr sz="1600"/>
            </a:lvl4pPr>
            <a:lvl5pPr marL="1828789" indent="0">
              <a:buNone/>
              <a:defRPr sz="1600"/>
            </a:lvl5pPr>
            <a:lvl6pPr marL="2285985" indent="0">
              <a:buNone/>
              <a:defRPr sz="1600"/>
            </a:lvl6pPr>
            <a:lvl7pPr marL="2743182" indent="0">
              <a:buNone/>
              <a:defRPr sz="1600"/>
            </a:lvl7pPr>
            <a:lvl8pPr marL="3200380" indent="0">
              <a:buNone/>
              <a:defRPr sz="1600"/>
            </a:lvl8pPr>
            <a:lvl9pPr marL="3657576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0337" y="5367339"/>
            <a:ext cx="6984792" cy="6740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96" indent="0">
              <a:buNone/>
              <a:defRPr sz="1200"/>
            </a:lvl2pPr>
            <a:lvl3pPr marL="914395" indent="0">
              <a:buNone/>
              <a:defRPr sz="900"/>
            </a:lvl3pPr>
            <a:lvl4pPr marL="1371591" indent="0">
              <a:buNone/>
              <a:defRPr sz="900"/>
            </a:lvl4pPr>
            <a:lvl5pPr marL="1828789" indent="0">
              <a:buNone/>
              <a:defRPr sz="900"/>
            </a:lvl5pPr>
            <a:lvl6pPr marL="2285985" indent="0">
              <a:buNone/>
              <a:defRPr sz="900"/>
            </a:lvl6pPr>
            <a:lvl7pPr marL="2743182" indent="0">
              <a:buNone/>
              <a:defRPr sz="900"/>
            </a:lvl7pPr>
            <a:lvl8pPr marL="3200380" indent="0">
              <a:buNone/>
              <a:defRPr sz="900"/>
            </a:lvl8pPr>
            <a:lvl9pPr marL="365757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4"/>
            <a:ext cx="9906000" cy="6866468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0334" y="609605"/>
            <a:ext cx="6984793" cy="1320803"/>
          </a:xfrm>
          <a:prstGeom prst="rect">
            <a:avLst/>
          </a:prstGeom>
        </p:spPr>
        <p:txBody>
          <a:bodyPr vert="horz" lIns="91439" tIns="45720" rIns="91439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334" y="2160592"/>
            <a:ext cx="6984793" cy="3880770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54170" y="6041367"/>
            <a:ext cx="740951" cy="365123"/>
          </a:xfrm>
          <a:prstGeom prst="rect">
            <a:avLst/>
          </a:prstGeom>
        </p:spPr>
        <p:txBody>
          <a:bodyPr vert="horz" lIns="91439" tIns="45720" rIns="91439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0335" y="6041367"/>
            <a:ext cx="5116810" cy="365123"/>
          </a:xfrm>
          <a:prstGeom prst="rect">
            <a:avLst/>
          </a:prstGeom>
        </p:spPr>
        <p:txBody>
          <a:bodyPr vert="horz" lIns="91439" tIns="45720" rIns="91439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9915" y="6041367"/>
            <a:ext cx="555212" cy="365123"/>
          </a:xfrm>
          <a:prstGeom prst="rect">
            <a:avLst/>
          </a:prstGeom>
        </p:spPr>
        <p:txBody>
          <a:bodyPr vert="horz" lIns="91439" tIns="45720" rIns="91439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73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</p:sldLayoutIdLst>
  <p:txStyles>
    <p:titleStyle>
      <a:lvl1pPr algn="l" defTabSz="457196" rtl="0" eaLnBrk="1" latinLnBrk="0" hangingPunct="1">
        <a:spcBef>
          <a:spcPct val="0"/>
        </a:spcBef>
        <a:buNone/>
        <a:defRPr sz="3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8" indent="-342898" algn="l" defTabSz="45719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44" indent="-285748" algn="l" defTabSz="45719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993" indent="-228598" algn="l" defTabSz="45719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189" indent="-228598" algn="l" defTabSz="45719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387" indent="-228598" algn="l" defTabSz="45719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83" indent="-228598" algn="l" defTabSz="45719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782" indent="-228598" algn="l" defTabSz="45719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978" indent="-228598" algn="l" defTabSz="45719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174" indent="-228598" algn="l" defTabSz="45719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457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5" algn="l" defTabSz="457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1" algn="l" defTabSz="457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9" algn="l" defTabSz="457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5" algn="l" defTabSz="457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2" algn="l" defTabSz="457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0" algn="l" defTabSz="457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6" algn="l" defTabSz="457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88" y="3258000"/>
            <a:ext cx="3839214" cy="3600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2082" y="940527"/>
            <a:ext cx="7387839" cy="1977844"/>
          </a:xfrm>
        </p:spPr>
        <p:txBody>
          <a:bodyPr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Художественно-эстетическая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деятельность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(рисование)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на тему: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«Одуванчик вдруг расцвел»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2217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Текст 2"/>
          <p:cNvSpPr>
            <a:spLocks noGrp="1"/>
          </p:cNvSpPr>
          <p:nvPr>
            <p:ph type="body" idx="2"/>
          </p:nvPr>
        </p:nvSpPr>
        <p:spPr>
          <a:xfrm>
            <a:off x="280057" y="1907779"/>
            <a:ext cx="3259005" cy="3646988"/>
          </a:xfrm>
        </p:spPr>
        <p:txBody>
          <a:bodyPr/>
          <a:lstStyle/>
          <a:p>
            <a:r>
              <a:rPr lang="ru-RU" altLang="ru-RU" sz="2300" dirty="0">
                <a:cs typeface="Times New Roman" panose="02020603050405020304" pitchFamily="18" charset="0"/>
              </a:rPr>
              <a:t>Зелёным цветом изображаем</a:t>
            </a:r>
          </a:p>
          <a:p>
            <a:r>
              <a:rPr lang="ru-RU" altLang="ru-RU" sz="2300" dirty="0">
                <a:cs typeface="Times New Roman" panose="02020603050405020304" pitchFamily="18" charset="0"/>
              </a:rPr>
              <a:t>выбранное направление листьев, затем добавляем резной край.</a:t>
            </a:r>
          </a:p>
          <a:p>
            <a:endParaRPr lang="ru-RU" altLang="ru-RU" sz="2300" dirty="0"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77929" y="461566"/>
            <a:ext cx="3668316" cy="604837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1694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altLang="ru-RU" sz="2300" dirty="0">
              <a:solidFill>
                <a:srgbClr val="FFFFFF"/>
              </a:solidFill>
              <a:cs typeface="Times New Roman" panose="02020603050405020304" pitchFamily="18" charset="0"/>
            </a:endParaRPr>
          </a:p>
          <a:p>
            <a:r>
              <a:rPr lang="ru-RU" altLang="ru-RU" sz="2300" dirty="0">
                <a:solidFill>
                  <a:srgbClr val="FFFFFF"/>
                </a:solidFill>
              </a:rPr>
              <a:t>В зелёный цвет можно добавить немного синей краски.</a:t>
            </a:r>
          </a:p>
          <a:p>
            <a:endParaRPr lang="ru-RU" altLang="ru-RU" dirty="0" smtClean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69766" y="345814"/>
            <a:ext cx="3570289" cy="632142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7714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altLang="ru-RU" sz="2300" dirty="0">
                <a:cs typeface="Times New Roman" panose="02020603050405020304" pitchFamily="18" charset="0"/>
              </a:rPr>
              <a:t>Жёлтым цветом лёгкими движениями наносим мазки, направленные </a:t>
            </a:r>
          </a:p>
          <a:p>
            <a:r>
              <a:rPr lang="ru-RU" altLang="ru-RU" sz="2300" dirty="0">
                <a:cs typeface="Times New Roman" panose="02020603050405020304" pitchFamily="18" charset="0"/>
              </a:rPr>
              <a:t>к стебельку. </a:t>
            </a:r>
          </a:p>
          <a:p>
            <a:r>
              <a:rPr lang="ru-RU" altLang="ru-RU" sz="2300" dirty="0">
                <a:cs typeface="Times New Roman" panose="02020603050405020304" pitchFamily="18" charset="0"/>
              </a:rPr>
              <a:t>Чем больше мазков, тем «пушистее» будет наш цветок. </a:t>
            </a:r>
            <a:endParaRPr lang="ru-RU" altLang="ru-RU" sz="23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54306" y="388541"/>
            <a:ext cx="3668316" cy="622617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438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Текст 2"/>
          <p:cNvSpPr>
            <a:spLocks noGrp="1"/>
          </p:cNvSpPr>
          <p:nvPr>
            <p:ph type="body" idx="2"/>
          </p:nvPr>
        </p:nvSpPr>
        <p:spPr>
          <a:xfrm>
            <a:off x="384207" y="1609462"/>
            <a:ext cx="3259005" cy="460216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altLang="ru-RU" sz="2300" dirty="0">
                <a:cs typeface="Times New Roman" panose="02020603050405020304" pitchFamily="18" charset="0"/>
              </a:rPr>
              <a:t>Пока жёлтая краска не высохла, быстро изображаем </a:t>
            </a:r>
            <a:r>
              <a:rPr lang="ru-RU" altLang="ru-RU" sz="2300" dirty="0" smtClean="0">
                <a:cs typeface="Times New Roman" panose="02020603050405020304" pitchFamily="18" charset="0"/>
              </a:rPr>
              <a:t>оранжевой </a:t>
            </a:r>
            <a:r>
              <a:rPr lang="ru-RU" altLang="ru-RU" sz="2300" dirty="0">
                <a:cs typeface="Times New Roman" panose="02020603050405020304" pitchFamily="18" charset="0"/>
              </a:rPr>
              <a:t>краской ещё один ряд лепестков. </a:t>
            </a:r>
            <a:endParaRPr lang="ru-RU" altLang="ru-RU" sz="23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43213" y="473021"/>
            <a:ext cx="3393579" cy="603249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62586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Текст 2"/>
          <p:cNvSpPr>
            <a:spLocks noGrp="1"/>
          </p:cNvSpPr>
          <p:nvPr>
            <p:ph type="body" idx="2"/>
          </p:nvPr>
        </p:nvSpPr>
        <p:spPr>
          <a:xfrm>
            <a:off x="384207" y="2130751"/>
            <a:ext cx="3259005" cy="4602165"/>
          </a:xfrm>
        </p:spPr>
        <p:txBody>
          <a:bodyPr/>
          <a:lstStyle/>
          <a:p>
            <a:pPr indent="342898">
              <a:lnSpc>
                <a:spcPct val="150000"/>
              </a:lnSpc>
            </a:pPr>
            <a:r>
              <a:rPr lang="ru-RU" altLang="ru-RU" sz="2300" dirty="0">
                <a:cs typeface="Times New Roman" panose="02020603050405020304" pitchFamily="18" charset="0"/>
              </a:rPr>
              <a:t>Лёгкими движениями кисти изображаем белый пушистый шарик.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43213" y="337272"/>
            <a:ext cx="3694114" cy="629126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4269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Текст 2"/>
          <p:cNvSpPr>
            <a:spLocks noGrp="1"/>
          </p:cNvSpPr>
          <p:nvPr>
            <p:ph type="body" idx="2"/>
          </p:nvPr>
        </p:nvSpPr>
        <p:spPr>
          <a:xfrm>
            <a:off x="512660" y="2324453"/>
            <a:ext cx="2611897" cy="2503920"/>
          </a:xfrm>
        </p:spPr>
        <p:txBody>
          <a:bodyPr>
            <a:normAutofit/>
          </a:bodyPr>
          <a:lstStyle/>
          <a:p>
            <a:pPr algn="ctr"/>
            <a:r>
              <a:rPr lang="ru-RU" altLang="ru-RU" sz="2100" dirty="0" smtClean="0"/>
              <a:t>У </a:t>
            </a:r>
            <a:r>
              <a:rPr lang="ru-RU" altLang="ru-RU" sz="2100" dirty="0"/>
              <a:t>двух жёлто-оранжевых </a:t>
            </a:r>
            <a:r>
              <a:rPr lang="ru-RU" altLang="ru-RU" sz="2100" dirty="0" smtClean="0"/>
              <a:t>цветков дорисовываем </a:t>
            </a:r>
            <a:r>
              <a:rPr lang="ru-RU" altLang="ru-RU" sz="2100" dirty="0"/>
              <a:t>чашелистики.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75459" y="371446"/>
            <a:ext cx="3814068" cy="627538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8011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Текст 2"/>
          <p:cNvSpPr>
            <a:spLocks noGrp="1"/>
          </p:cNvSpPr>
          <p:nvPr>
            <p:ph type="body" idx="2"/>
          </p:nvPr>
        </p:nvSpPr>
        <p:spPr>
          <a:xfrm>
            <a:off x="245338" y="1882929"/>
            <a:ext cx="3259005" cy="4602165"/>
          </a:xfrm>
        </p:spPr>
        <p:txBody>
          <a:bodyPr/>
          <a:lstStyle/>
          <a:p>
            <a:pPr algn="ctr"/>
            <a:r>
              <a:rPr lang="ru-RU" altLang="ru-RU" sz="2300" dirty="0"/>
              <a:t>Добавляем </a:t>
            </a:r>
          </a:p>
          <a:p>
            <a:pPr algn="ctr"/>
            <a:r>
              <a:rPr lang="ru-RU" altLang="ru-RU" sz="2300" dirty="0"/>
              <a:t>пару весёлых </a:t>
            </a:r>
          </a:p>
          <a:p>
            <a:pPr algn="ctr"/>
            <a:r>
              <a:rPr lang="ru-RU" altLang="ru-RU" sz="2300" dirty="0"/>
              <a:t>божьих коровок </a:t>
            </a:r>
          </a:p>
          <a:p>
            <a:pPr algn="ctr"/>
            <a:r>
              <a:rPr lang="ru-RU" altLang="ru-RU" sz="2300" dirty="0"/>
              <a:t>и </a:t>
            </a:r>
            <a:r>
              <a:rPr lang="ru-RU" altLang="ru-RU" sz="2300" dirty="0" smtClean="0"/>
              <a:t>наша работа готова.</a:t>
            </a:r>
            <a:endParaRPr lang="ru-RU" altLang="ru-RU" sz="23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490" t="5128" r="5025" b="4950"/>
          <a:stretch/>
        </p:blipFill>
        <p:spPr>
          <a:xfrm>
            <a:off x="3624488" y="649477"/>
            <a:ext cx="3089838" cy="5674410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727935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9503" y="1442746"/>
            <a:ext cx="7184680" cy="3009615"/>
          </a:xfrm>
        </p:spPr>
        <p:txBody>
          <a:bodyPr/>
          <a:lstStyle/>
          <a:p>
            <a:pPr>
              <a:buFontTx/>
              <a:buChar char="-"/>
            </a:pPr>
            <a:r>
              <a:rPr lang="ru-RU" dirty="0" smtClean="0"/>
              <a:t>Ребята </a:t>
            </a:r>
            <a:r>
              <a:rPr lang="ru-RU" dirty="0"/>
              <a:t>а теперь давайте поднимем наши рисунки. Ой как много </a:t>
            </a:r>
            <a:r>
              <a:rPr lang="ru-RU" b="1" dirty="0"/>
              <a:t>одуванчиков расцвело у нас в группе</a:t>
            </a:r>
            <a:r>
              <a:rPr lang="ru-RU" dirty="0"/>
              <a:t>. Вам понравилось, ребят, </a:t>
            </a:r>
            <a:r>
              <a:rPr lang="ru-RU" b="1" dirty="0"/>
              <a:t>рисовать одуванчики</a:t>
            </a:r>
            <a:r>
              <a:rPr lang="ru-RU" dirty="0"/>
              <a:t>. А вы запомнили. Что они не только красивые, но и полезные цветы</a:t>
            </a:r>
            <a:r>
              <a:rPr lang="ru-RU" dirty="0" smtClean="0"/>
              <a:t>.</a:t>
            </a:r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r>
              <a:rPr lang="ru-RU" dirty="0"/>
              <a:t>По окончании занятия выставка рисунков.</a:t>
            </a:r>
          </a:p>
        </p:txBody>
      </p:sp>
      <p:pic>
        <p:nvPicPr>
          <p:cNvPr id="4" name="Picture 2" descr="https://3.bp.blogspot.com/-TbVhrdhtapw/WeTIv5FVGXI/AAAAAAAAB80/zyZQCr9WmAcN6OE9BlICDRJstMofXcmKQCEwYBhgL/s1600/Grass_and_Dandelions_PNG_Clip_Art-206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486"/>
          <a:stretch/>
        </p:blipFill>
        <p:spPr bwMode="auto">
          <a:xfrm>
            <a:off x="2" y="3760152"/>
            <a:ext cx="9984692" cy="309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5026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http://gifok.net/images/2015/10/13/Spring-Flowers_2_07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3559" y="1618006"/>
            <a:ext cx="4471905" cy="467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0606" y="1428574"/>
            <a:ext cx="6984793" cy="1320803"/>
          </a:xfrm>
        </p:spPr>
        <p:txBody>
          <a:bodyPr>
            <a:normAutofit/>
          </a:bodyPr>
          <a:lstStyle/>
          <a:p>
            <a:pPr algn="ctr"/>
            <a:r>
              <a:rPr lang="ru-RU" sz="4900" dirty="0" smtClean="0"/>
              <a:t>Спасибо за внимание!</a:t>
            </a:r>
            <a:endParaRPr lang="ru-RU" sz="4900" dirty="0"/>
          </a:p>
        </p:txBody>
      </p:sp>
      <p:pic>
        <p:nvPicPr>
          <p:cNvPr id="27650" name="Picture 2" descr="http://atorinamaria.bos.ru/images/grass_png1085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" y="3555054"/>
            <a:ext cx="9906000" cy="332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gifok.net/images/2015/10/13/Spring-Flowers_2_07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5271"/>
          <a:stretch/>
        </p:blipFill>
        <p:spPr bwMode="auto">
          <a:xfrm>
            <a:off x="6112825" y="3845610"/>
            <a:ext cx="3859458" cy="301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88552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/>
              <a:t>Загадка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9469" y="1500529"/>
            <a:ext cx="6691695" cy="351381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На лужайке, возле леса,</a:t>
            </a:r>
          </a:p>
          <a:p>
            <a:pPr marL="0" indent="0" algn="ctr">
              <a:buNone/>
            </a:pPr>
            <a:r>
              <a:rPr lang="ru-RU" b="1" dirty="0"/>
              <a:t>Расцвели цветочки</a:t>
            </a:r>
            <a:r>
              <a:rPr lang="ru-RU" dirty="0"/>
              <a:t>.</a:t>
            </a:r>
          </a:p>
          <a:p>
            <a:pPr marL="0" indent="0" algn="ctr">
              <a:buNone/>
            </a:pPr>
            <a:r>
              <a:rPr lang="ru-RU" dirty="0"/>
              <a:t>Желтые, как солнышко.</a:t>
            </a:r>
          </a:p>
          <a:p>
            <a:pPr marL="0" indent="0" algn="ctr">
              <a:buNone/>
            </a:pPr>
            <a:r>
              <a:rPr lang="ru-RU" dirty="0"/>
              <a:t>На зеленой ножке.</a:t>
            </a:r>
          </a:p>
          <a:p>
            <a:pPr marL="0" indent="0" algn="ctr">
              <a:buNone/>
            </a:pPr>
            <a:r>
              <a:rPr lang="ru-RU" dirty="0"/>
              <a:t>А как только подрастут</a:t>
            </a:r>
          </a:p>
          <a:p>
            <a:pPr marL="0" indent="0" algn="ctr">
              <a:buNone/>
            </a:pPr>
            <a:r>
              <a:rPr lang="ru-RU" dirty="0"/>
              <a:t>Шапочки наденут-</a:t>
            </a:r>
          </a:p>
          <a:p>
            <a:pPr marL="0" indent="0" algn="ctr">
              <a:buNone/>
            </a:pPr>
            <a:r>
              <a:rPr lang="ru-RU" dirty="0"/>
              <a:t>Мягкие, воздушные-</a:t>
            </a:r>
          </a:p>
          <a:p>
            <a:pPr marL="0" indent="0" algn="ctr">
              <a:buNone/>
            </a:pPr>
            <a:r>
              <a:rPr lang="ru-RU" dirty="0"/>
              <a:t>Ветерку послушные!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1026" name="Picture 2" descr="https://3.bp.blogspot.com/-TbVhrdhtapw/WeTIv5FVGXI/AAAAAAAAB80/zyZQCr9WmAcN6OE9BlICDRJstMofXcmKQCEwYBhgL/s1600/Grass_and_Dandelions_PNG_Clip_Art-206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151" y="4059256"/>
            <a:ext cx="9963151" cy="279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laycast.ru/uploads/2017/05/20/226280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05926">
            <a:off x="111829" y="2746586"/>
            <a:ext cx="2339794" cy="291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playcast.ru/uploads/2017/05/20/226280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30809">
            <a:off x="5451261" y="3205058"/>
            <a:ext cx="2138585" cy="246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35117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ыноска-облако 2"/>
          <p:cNvSpPr/>
          <p:nvPr/>
        </p:nvSpPr>
        <p:spPr>
          <a:xfrm>
            <a:off x="6721269" y="2555194"/>
            <a:ext cx="2701006" cy="1632248"/>
          </a:xfrm>
          <a:prstGeom prst="cloudCallout">
            <a:avLst>
              <a:gd name="adj1" fmla="val -39342"/>
              <a:gd name="adj2" fmla="val 766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endParaRPr lang="ru-RU"/>
          </a:p>
        </p:txBody>
      </p:sp>
      <p:sp>
        <p:nvSpPr>
          <p:cNvPr id="5122" name="Заголовок 3"/>
          <p:cNvSpPr>
            <a:spLocks noGrp="1"/>
          </p:cNvSpPr>
          <p:nvPr>
            <p:ph type="title"/>
          </p:nvPr>
        </p:nvSpPr>
        <p:spPr>
          <a:xfrm>
            <a:off x="585051" y="566877"/>
            <a:ext cx="6984793" cy="1320803"/>
          </a:xfrm>
        </p:spPr>
        <p:txBody>
          <a:bodyPr/>
          <a:lstStyle/>
          <a:p>
            <a:pPr algn="ctr"/>
            <a:r>
              <a:rPr lang="ru-RU" altLang="ru-RU" sz="6000" b="1" dirty="0">
                <a:solidFill>
                  <a:srgbClr val="FF99FF"/>
                </a:solidFill>
              </a:rPr>
              <a:t>одуванчик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8223" y="1973827"/>
            <a:ext cx="2192734" cy="4389435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626" name="Picture 2" descr="http://moziru.com/images/dandelion-clipart-yellow-dandelion-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5857" y="2278569"/>
            <a:ext cx="2602517" cy="406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975863" y="3102129"/>
            <a:ext cx="3001889" cy="384721"/>
          </a:xfrm>
          <a:prstGeom prst="rect">
            <a:avLst/>
          </a:prstGeom>
        </p:spPr>
        <p:txBody>
          <a:bodyPr wrap="square" lIns="91439" tIns="45720" rIns="91439" bIns="45720">
            <a:spAutoFit/>
          </a:bodyPr>
          <a:lstStyle/>
          <a:p>
            <a:r>
              <a:rPr lang="ru-RU" dirty="0" smtClean="0">
                <a:solidFill>
                  <a:srgbClr val="111111"/>
                </a:solidFill>
                <a:latin typeface="Arial" panose="020B0604020202020204" pitchFamily="34" charset="0"/>
              </a:rPr>
              <a:t> Какой </a:t>
            </a: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красивый цветок</a:t>
            </a:r>
            <a:r>
              <a:rPr lang="ru-RU" dirty="0" smtClean="0">
                <a:solidFill>
                  <a:srgbClr val="111111"/>
                </a:solidFill>
                <a:latin typeface="Arial" panose="020B0604020202020204" pitchFamily="34" charset="0"/>
              </a:rPr>
              <a:t>!</a:t>
            </a:r>
            <a:endParaRPr lang="ru-RU" dirty="0">
              <a:solidFill>
                <a:srgbClr val="11111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174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Текст 5"/>
          <p:cNvSpPr>
            <a:spLocks noGrp="1"/>
          </p:cNvSpPr>
          <p:nvPr>
            <p:ph type="body" idx="2"/>
          </p:nvPr>
        </p:nvSpPr>
        <p:spPr>
          <a:xfrm>
            <a:off x="321715" y="1788923"/>
            <a:ext cx="3259005" cy="4602165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altLang="ru-RU" b="1" i="1" dirty="0" smtClean="0">
                <a:cs typeface="Times New Roman" panose="02020603050405020304" pitchFamily="18" charset="0"/>
              </a:rPr>
              <a:t> </a:t>
            </a:r>
            <a:endParaRPr lang="ru-RU" altLang="ru-RU" sz="1200" dirty="0">
              <a:cs typeface="Times New Roman" panose="02020603050405020304" pitchFamily="18" charset="0"/>
            </a:endParaRPr>
          </a:p>
          <a:p>
            <a:pPr algn="ctr"/>
            <a:r>
              <a:rPr lang="ru-RU" altLang="ru-RU" sz="2300" b="1" i="1" dirty="0">
                <a:cs typeface="Times New Roman" panose="02020603050405020304" pitchFamily="18" charset="0"/>
              </a:rPr>
              <a:t>Капли солнца спозаранку</a:t>
            </a:r>
            <a:endParaRPr lang="ru-RU" altLang="ru-RU" sz="2300" dirty="0">
              <a:cs typeface="Times New Roman" panose="02020603050405020304" pitchFamily="18" charset="0"/>
            </a:endParaRPr>
          </a:p>
          <a:p>
            <a:pPr algn="ctr"/>
            <a:r>
              <a:rPr lang="ru-RU" altLang="ru-RU" sz="2300" b="1" i="1" dirty="0">
                <a:cs typeface="Times New Roman" panose="02020603050405020304" pitchFamily="18" charset="0"/>
              </a:rPr>
              <a:t>Появились на полянке.</a:t>
            </a:r>
            <a:endParaRPr lang="ru-RU" altLang="ru-RU" sz="2300" dirty="0">
              <a:cs typeface="Times New Roman" panose="02020603050405020304" pitchFamily="18" charset="0"/>
            </a:endParaRPr>
          </a:p>
          <a:p>
            <a:pPr algn="ctr"/>
            <a:r>
              <a:rPr lang="ru-RU" altLang="ru-RU" sz="2300" b="1" i="1" dirty="0">
                <a:cs typeface="Times New Roman" panose="02020603050405020304" pitchFamily="18" charset="0"/>
              </a:rPr>
              <a:t>Это в жёлтый сарафанчик</a:t>
            </a:r>
            <a:endParaRPr lang="ru-RU" altLang="ru-RU" sz="2300" dirty="0">
              <a:cs typeface="Times New Roman" panose="02020603050405020304" pitchFamily="18" charset="0"/>
            </a:endParaRPr>
          </a:p>
          <a:p>
            <a:pPr algn="ctr"/>
            <a:r>
              <a:rPr lang="ru-RU" altLang="ru-RU" sz="2300" b="1" i="1" dirty="0">
                <a:cs typeface="Times New Roman" panose="02020603050405020304" pitchFamily="18" charset="0"/>
              </a:rPr>
              <a:t>Нарядился одуванчик!</a:t>
            </a:r>
            <a:endParaRPr lang="ru-RU" altLang="ru-RU" sz="23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28101" y="1142007"/>
            <a:ext cx="3815359" cy="4824413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79013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6560" y="1247273"/>
            <a:ext cx="7973664" cy="487152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 smtClean="0"/>
              <a:t>Однажды </a:t>
            </a:r>
            <a:r>
              <a:rPr lang="ru-RU" dirty="0"/>
              <a:t>появился в траве маленький росточек, посмотрел по сторонам и </a:t>
            </a:r>
            <a:r>
              <a:rPr lang="ru-RU" u="sng" dirty="0"/>
              <a:t>подумал</a:t>
            </a:r>
            <a:r>
              <a:rPr lang="ru-RU" dirty="0"/>
              <a:t>:</a:t>
            </a:r>
          </a:p>
          <a:p>
            <a:pPr marL="0" indent="0">
              <a:buNone/>
            </a:pPr>
            <a:r>
              <a:rPr lang="ru-RU" dirty="0"/>
              <a:t>– Интересно, каким я буду, когда вырасту? Вот бы мне стать красивым-красивым, ярким-ярким!</a:t>
            </a:r>
          </a:p>
          <a:p>
            <a:pPr marL="0" indent="0">
              <a:buNone/>
            </a:pPr>
            <a:r>
              <a:rPr lang="ru-RU" dirty="0"/>
              <a:t>Прошел теплый дождик, поднялся росточек повыше – и </a:t>
            </a:r>
            <a:r>
              <a:rPr lang="ru-RU" b="1" dirty="0"/>
              <a:t>вдруг</a:t>
            </a:r>
            <a:r>
              <a:rPr lang="ru-RU" dirty="0"/>
              <a:t> увидел в небе солнышко.</a:t>
            </a:r>
          </a:p>
          <a:p>
            <a:pPr marL="0" indent="0">
              <a:buNone/>
            </a:pPr>
            <a:r>
              <a:rPr lang="ru-RU" dirty="0"/>
              <a:t>– Ух ты! Вот бы мне вырасти таким, как солнышко, – подумал маленький росточек.</a:t>
            </a:r>
          </a:p>
          <a:p>
            <a:pPr marL="0" indent="0">
              <a:buNone/>
            </a:pPr>
            <a:r>
              <a:rPr lang="ru-RU" dirty="0"/>
              <a:t>Солнышко посмотрело с высоты, улыбнулось – и стал росточек желтым </a:t>
            </a:r>
            <a:r>
              <a:rPr lang="ru-RU" b="1" dirty="0"/>
              <a:t>одуванчиком</a:t>
            </a:r>
            <a:r>
              <a:rPr lang="ru-RU" dirty="0"/>
              <a:t>. Каждый день раскрывался он в зеленой травке и светил всем букашкам, как маленькое солнышко.</a:t>
            </a:r>
          </a:p>
          <a:p>
            <a:pPr marL="0" indent="0">
              <a:buNone/>
            </a:pPr>
            <a:r>
              <a:rPr lang="ru-RU" dirty="0"/>
              <a:t>Но однажды посмотрел </a:t>
            </a:r>
            <a:r>
              <a:rPr lang="ru-RU" b="1" dirty="0"/>
              <a:t>одуванчик</a:t>
            </a:r>
            <a:r>
              <a:rPr lang="ru-RU" dirty="0"/>
              <a:t> на небо и увидел там облако – белое-белое, пушистое-пушистое.</a:t>
            </a:r>
          </a:p>
          <a:p>
            <a:pPr marL="0" indent="0">
              <a:buNone/>
            </a:pPr>
            <a:r>
              <a:rPr lang="ru-RU" dirty="0"/>
              <a:t>– Ух ты! Вот бы мне стать таким, как это облако, – подумал желтый </a:t>
            </a:r>
            <a:r>
              <a:rPr lang="ru-RU" b="1" dirty="0"/>
              <a:t>одуванчик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Облако посмотрело вниз – и превратился </a:t>
            </a:r>
            <a:r>
              <a:rPr lang="ru-RU" b="1" dirty="0"/>
              <a:t>одуванчик</a:t>
            </a:r>
            <a:r>
              <a:rPr lang="ru-RU" dirty="0"/>
              <a:t> в легкое беленькое облачко на ножке. Дунул ветерок – облачко рассыпалось на много-много маленьких пушинок, и они разлетелись над полянкой далеко-далеко.</a:t>
            </a:r>
          </a:p>
          <a:p>
            <a:pPr marL="0" indent="0">
              <a:buNone/>
            </a:pPr>
            <a:r>
              <a:rPr lang="ru-RU" dirty="0"/>
              <a:t>Прошло совсем немного времени – и там, куда приземлились пушинки, появились маленькие росточки. Это </a:t>
            </a:r>
            <a:r>
              <a:rPr lang="ru-RU" b="1" dirty="0"/>
              <a:t>одуванчики</a:t>
            </a:r>
            <a:r>
              <a:rPr lang="ru-RU" dirty="0"/>
              <a:t>. Скоро станут они желтыми, как солнышко, а потом белыми, как облако. И если на них дунуть – опять разлетятся пушинки далеко-далеко.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98938" y="390320"/>
            <a:ext cx="6984793" cy="1320803"/>
          </a:xfrm>
          <a:prstGeom prst="rect">
            <a:avLst/>
          </a:prstGeom>
        </p:spPr>
        <p:txBody>
          <a:bodyPr lIns="91439" tIns="45720" rIns="91439" bIns="45720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/>
              <a:t>Сказка </a:t>
            </a:r>
            <a:r>
              <a:rPr lang="ru-RU" dirty="0"/>
              <a:t>про </a:t>
            </a:r>
            <a:r>
              <a:rPr lang="ru-RU" b="1" dirty="0" smtClean="0"/>
              <a:t>одуванчик</a:t>
            </a:r>
            <a:endParaRPr lang="ru-RU" dirty="0"/>
          </a:p>
        </p:txBody>
      </p:sp>
      <p:pic>
        <p:nvPicPr>
          <p:cNvPr id="6" name="Picture 2" descr="https://3.bp.blogspot.com/-TbVhrdhtapw/WeTIv5FVGXI/AAAAAAAAB80/zyZQCr9WmAcN6OE9BlICDRJstMofXcmKQCEwYBhgL/s1600/Grass_and_Dandelions_PNG_Clip_Art-206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990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61032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Текст 2"/>
          <p:cNvSpPr>
            <a:spLocks noGrp="1"/>
          </p:cNvSpPr>
          <p:nvPr>
            <p:ph type="body" idx="2"/>
          </p:nvPr>
        </p:nvSpPr>
        <p:spPr>
          <a:xfrm>
            <a:off x="398093" y="2015506"/>
            <a:ext cx="3259005" cy="4602165"/>
          </a:xfrm>
        </p:spPr>
        <p:txBody>
          <a:bodyPr/>
          <a:lstStyle/>
          <a:p>
            <a:pPr algn="ctr"/>
            <a:r>
              <a:rPr lang="ru-RU" altLang="ru-RU" sz="2300" b="1" i="1" dirty="0">
                <a:cs typeface="Times New Roman" panose="02020603050405020304" pitchFamily="18" charset="0"/>
              </a:rPr>
              <a:t>На зелёной хрупкой ножке</a:t>
            </a:r>
            <a:endParaRPr lang="ru-RU" altLang="ru-RU" sz="2300" dirty="0">
              <a:cs typeface="Times New Roman" panose="02020603050405020304" pitchFamily="18" charset="0"/>
            </a:endParaRPr>
          </a:p>
          <a:p>
            <a:pPr algn="ctr"/>
            <a:r>
              <a:rPr lang="ru-RU" altLang="ru-RU" sz="2300" b="1" i="1" dirty="0">
                <a:cs typeface="Times New Roman" panose="02020603050405020304" pitchFamily="18" charset="0"/>
              </a:rPr>
              <a:t>Вырос шарик у дорожки.</a:t>
            </a:r>
            <a:endParaRPr lang="ru-RU" altLang="ru-RU" sz="2300" dirty="0">
              <a:cs typeface="Times New Roman" panose="02020603050405020304" pitchFamily="18" charset="0"/>
            </a:endParaRPr>
          </a:p>
          <a:p>
            <a:pPr algn="ctr"/>
            <a:r>
              <a:rPr lang="ru-RU" altLang="ru-RU" sz="2300" b="1" i="1" dirty="0" err="1">
                <a:cs typeface="Times New Roman" panose="02020603050405020304" pitchFamily="18" charset="0"/>
              </a:rPr>
              <a:t>Ветерочек</a:t>
            </a:r>
            <a:r>
              <a:rPr lang="ru-RU" altLang="ru-RU" sz="2300" b="1" i="1" dirty="0">
                <a:cs typeface="Times New Roman" panose="02020603050405020304" pitchFamily="18" charset="0"/>
              </a:rPr>
              <a:t> прошуршал</a:t>
            </a:r>
            <a:endParaRPr lang="ru-RU" altLang="ru-RU" sz="2300" dirty="0">
              <a:cs typeface="Times New Roman" panose="02020603050405020304" pitchFamily="18" charset="0"/>
            </a:endParaRPr>
          </a:p>
          <a:p>
            <a:pPr algn="ctr"/>
            <a:r>
              <a:rPr lang="ru-RU" altLang="ru-RU" sz="2300" b="1" i="1" dirty="0">
                <a:cs typeface="Times New Roman" panose="02020603050405020304" pitchFamily="18" charset="0"/>
              </a:rPr>
              <a:t>И развеял белый шар.</a:t>
            </a:r>
            <a:endParaRPr lang="ru-RU" altLang="ru-RU" sz="2300" dirty="0">
              <a:cs typeface="Times New Roman" panose="02020603050405020304" pitchFamily="18" charset="0"/>
            </a:endParaRPr>
          </a:p>
          <a:p>
            <a:endParaRPr lang="ru-RU" altLang="ru-RU" dirty="0" smtClean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68218" y="788362"/>
            <a:ext cx="3397450" cy="5829300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180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Текст 2"/>
          <p:cNvSpPr>
            <a:spLocks noGrp="1"/>
          </p:cNvSpPr>
          <p:nvPr>
            <p:ph type="body" idx="2"/>
          </p:nvPr>
        </p:nvSpPr>
        <p:spPr>
          <a:xfrm>
            <a:off x="4772471" y="2571176"/>
            <a:ext cx="3240280" cy="3079118"/>
          </a:xfrm>
        </p:spPr>
        <p:txBody>
          <a:bodyPr/>
          <a:lstStyle/>
          <a:p>
            <a:r>
              <a:rPr lang="ru-RU" altLang="ru-RU" sz="2300" dirty="0">
                <a:cs typeface="Times New Roman" panose="02020603050405020304" pitchFamily="18" charset="0"/>
              </a:rPr>
              <a:t>Лёгкими движениями покрываем лист бумаги жёлтым цветом, добавляя </a:t>
            </a:r>
          </a:p>
          <a:p>
            <a:r>
              <a:rPr lang="ru-RU" altLang="ru-RU" sz="2300" dirty="0">
                <a:cs typeface="Times New Roman" panose="02020603050405020304" pitchFamily="18" charset="0"/>
              </a:rPr>
              <a:t>в него зелёный. </a:t>
            </a:r>
            <a:endParaRPr lang="ru-RU" altLang="ru-RU" sz="23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23480" y="1227102"/>
            <a:ext cx="3312541" cy="5767283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43623" y="369731"/>
            <a:ext cx="6984793" cy="771908"/>
          </a:xfrm>
          <a:prstGeom prst="rect">
            <a:avLst/>
          </a:prstGeom>
        </p:spPr>
        <p:txBody>
          <a:bodyPr lIns="91439" tIns="45720" rIns="91439" bIns="45720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/>
              <a:t>Приступаем к рисованию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56113570"/>
      </p:ext>
    </p:extLst>
  </p:cSld>
  <p:clrMapOvr>
    <a:masterClrMapping/>
  </p:clrMapOvr>
  <p:transition spd="slow" advTm="79000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Текст 2"/>
          <p:cNvSpPr>
            <a:spLocks noGrp="1"/>
          </p:cNvSpPr>
          <p:nvPr>
            <p:ph type="body" idx="2"/>
          </p:nvPr>
        </p:nvSpPr>
        <p:spPr>
          <a:xfrm>
            <a:off x="314773" y="2081761"/>
            <a:ext cx="3259005" cy="4602165"/>
          </a:xfrm>
        </p:spPr>
        <p:txBody>
          <a:bodyPr/>
          <a:lstStyle/>
          <a:p>
            <a:r>
              <a:rPr lang="ru-RU" altLang="ru-RU" sz="2300" dirty="0">
                <a:cs typeface="Times New Roman" panose="02020603050405020304" pitchFamily="18" charset="0"/>
              </a:rPr>
              <a:t>В нижней части листа зелёным цветом «сажаем» семечко одуванчика так, чтобы осталось место для корешка и стеблей с цветами. </a:t>
            </a:r>
            <a:endParaRPr lang="ru-RU" altLang="ru-RU" sz="23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47365" y="446641"/>
            <a:ext cx="3452912" cy="6237285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8285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Текст 2"/>
          <p:cNvSpPr>
            <a:spLocks noGrp="1"/>
          </p:cNvSpPr>
          <p:nvPr>
            <p:ph type="body" idx="2"/>
          </p:nvPr>
        </p:nvSpPr>
        <p:spPr>
          <a:xfrm>
            <a:off x="314774" y="1506907"/>
            <a:ext cx="3259005" cy="4602165"/>
          </a:xfrm>
        </p:spPr>
        <p:txBody>
          <a:bodyPr>
            <a:normAutofit/>
          </a:bodyPr>
          <a:lstStyle/>
          <a:p>
            <a:pPr>
              <a:buClr>
                <a:schemeClr val="accent3"/>
              </a:buClr>
              <a:defRPr/>
            </a:pPr>
            <a:r>
              <a:rPr lang="ru-RU" sz="2300" dirty="0">
                <a:cs typeface="Times New Roman" pitchFamily="18" charset="0"/>
              </a:rPr>
              <a:t>Стебли появляются не все сразу, </a:t>
            </a:r>
            <a:r>
              <a:rPr lang="ru-RU" sz="2300" dirty="0" smtClean="0">
                <a:cs typeface="Times New Roman" pitchFamily="18" charset="0"/>
              </a:rPr>
              <a:t>а </a:t>
            </a:r>
            <a:r>
              <a:rPr lang="ru-RU" sz="2300" dirty="0">
                <a:cs typeface="Times New Roman" pitchFamily="18" charset="0"/>
              </a:rPr>
              <a:t>поочередно.</a:t>
            </a:r>
          </a:p>
          <a:p>
            <a:pPr>
              <a:buClr>
                <a:schemeClr val="accent3"/>
              </a:buClr>
              <a:defRPr/>
            </a:pPr>
            <a:r>
              <a:rPr lang="ru-RU" sz="2300" dirty="0">
                <a:cs typeface="Times New Roman" pitchFamily="18" charset="0"/>
              </a:rPr>
              <a:t>Поэтому один будет самый длинный, другой совсем маленький, а третий - средний. Помните, что все стебельки берут свое начало из </a:t>
            </a:r>
            <a:r>
              <a:rPr lang="ru-RU" sz="2300" dirty="0"/>
              <a:t>«семечка».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91403" y="268899"/>
            <a:ext cx="3581896" cy="6297615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6480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38</TotalTime>
  <Words>240</Words>
  <Application>Microsoft Office PowerPoint</Application>
  <PresentationFormat>Лист A4 (210x297 мм)</PresentationFormat>
  <Paragraphs>55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Аспект</vt:lpstr>
      <vt:lpstr>     Художественно-эстетическая деятельность (рисование)  на тему: «Одуванчик вдруг расцвел»</vt:lpstr>
      <vt:lpstr>Загадка</vt:lpstr>
      <vt:lpstr>одуванчик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Спасибо за внимание!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 на тему: «Рисуем одуванчики»</dc:title>
  <dc:creator>RePack by Diakov</dc:creator>
  <cp:lastModifiedBy>Кирикович</cp:lastModifiedBy>
  <cp:revision>5</cp:revision>
  <dcterms:created xsi:type="dcterms:W3CDTF">2018-07-15T08:19:40Z</dcterms:created>
  <dcterms:modified xsi:type="dcterms:W3CDTF">2020-05-11T16:01:12Z</dcterms:modified>
</cp:coreProperties>
</file>