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lidesharecdn.com/ss_thumbnails/random-140521022400-phpapp02-thumbnail-4.jpg?cb=14006390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068960"/>
            <a:ext cx="7772400" cy="108255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Познавательно-исследовательская 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2.infourok.ru/uploads/ex/074f/00029f5e-9ad8f2b3/2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03.kakprosto.ru/images/article/2012/4/1/1_52550869202dc52550869203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3099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Разминка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ages.wallpaperscraft.ru/image/sinij_fon_tsvet_153514_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8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612068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Строительство </a:t>
            </a:r>
            <a:r>
              <a:rPr lang="ru-RU" b="1" dirty="0" smtClean="0">
                <a:solidFill>
                  <a:schemeClr val="bg1"/>
                </a:solidFill>
              </a:rPr>
              <a:t>ракеты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3131840" y="4653136"/>
            <a:ext cx="3240360" cy="2016224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2780928"/>
            <a:ext cx="2232248" cy="187220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563888" y="1052736"/>
            <a:ext cx="2304256" cy="172819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1960" y="2996952"/>
            <a:ext cx="1152128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ages.wallpaperscraft.ru/image/sinij_fon_tsvet_153514_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8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1. Работа с карточками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700808"/>
            <a:ext cx="612068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284984"/>
            <a:ext cx="6120680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8" name="Picture 4" descr="https://ds05.infourok.ru/uploads/ex/0d87/00010b6e-530a9446/1/hello_html_m478264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974574" cy="936104"/>
          </a:xfrm>
          <a:prstGeom prst="rect">
            <a:avLst/>
          </a:prstGeom>
          <a:noFill/>
        </p:spPr>
      </p:pic>
      <p:pic>
        <p:nvPicPr>
          <p:cNvPr id="8" name="Picture 4" descr="https://ds05.infourok.ru/uploads/ex/0d87/00010b6e-530a9446/1/hello_html_m4782641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085184"/>
            <a:ext cx="908484" cy="872623"/>
          </a:xfrm>
          <a:prstGeom prst="rect">
            <a:avLst/>
          </a:prstGeom>
          <a:noFill/>
        </p:spPr>
      </p:pic>
      <p:pic>
        <p:nvPicPr>
          <p:cNvPr id="9" name="Picture 4" descr="https://ds05.infourok.ru/uploads/ex/0d87/00010b6e-530a9446/1/hello_html_m478264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4149080"/>
            <a:ext cx="980492" cy="941789"/>
          </a:xfrm>
          <a:prstGeom prst="rect">
            <a:avLst/>
          </a:prstGeom>
          <a:noFill/>
        </p:spPr>
      </p:pic>
      <p:pic>
        <p:nvPicPr>
          <p:cNvPr id="10" name="Picture 4" descr="https://ds05.infourok.ru/uploads/ex/0d87/00010b6e-530a9446/1/hello_html_m478264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3068960"/>
            <a:ext cx="980492" cy="941789"/>
          </a:xfrm>
          <a:prstGeom prst="rect">
            <a:avLst/>
          </a:prstGeom>
          <a:noFill/>
        </p:spPr>
      </p:pic>
      <p:pic>
        <p:nvPicPr>
          <p:cNvPr id="11" name="Picture 4" descr="https://ds05.infourok.ru/uploads/ex/0d87/00010b6e-530a9446/1/hello_html_m478264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2060848"/>
            <a:ext cx="980492" cy="941789"/>
          </a:xfrm>
          <a:prstGeom prst="rect">
            <a:avLst/>
          </a:prstGeom>
          <a:noFill/>
        </p:spPr>
      </p:pic>
      <p:pic>
        <p:nvPicPr>
          <p:cNvPr id="12" name="Picture 4" descr="https://ds05.infourok.ru/uploads/ex/0d87/00010b6e-530a9446/1/hello_html_m478264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124744"/>
            <a:ext cx="974574" cy="936104"/>
          </a:xfrm>
          <a:prstGeom prst="rect">
            <a:avLst/>
          </a:prstGeom>
          <a:noFill/>
        </p:spPr>
      </p:pic>
      <p:pic>
        <p:nvPicPr>
          <p:cNvPr id="13" name="Picture 4" descr="https://ds05.infourok.ru/uploads/ex/0d87/00010b6e-530a9446/1/hello_html_m478264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36912"/>
            <a:ext cx="974574" cy="936104"/>
          </a:xfrm>
          <a:prstGeom prst="rect">
            <a:avLst/>
          </a:prstGeom>
          <a:noFill/>
        </p:spPr>
      </p:pic>
      <p:pic>
        <p:nvPicPr>
          <p:cNvPr id="16390" name="Picture 6" descr="https://avatars.mds.yandex.net/get-pdb/936509/9d255f49-bd61-483a-bf42-517905ff7e4e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077072"/>
            <a:ext cx="864096" cy="864096"/>
          </a:xfrm>
          <a:prstGeom prst="rect">
            <a:avLst/>
          </a:prstGeom>
          <a:noFill/>
        </p:spPr>
      </p:pic>
      <p:pic>
        <p:nvPicPr>
          <p:cNvPr id="15" name="Picture 6" descr="https://avatars.mds.yandex.net/get-pdb/936509/9d255f49-bd61-483a-bf42-517905ff7e4e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4941168"/>
            <a:ext cx="864096" cy="864096"/>
          </a:xfrm>
          <a:prstGeom prst="rect">
            <a:avLst/>
          </a:prstGeom>
          <a:noFill/>
        </p:spPr>
      </p:pic>
      <p:pic>
        <p:nvPicPr>
          <p:cNvPr id="16" name="Picture 6" descr="https://avatars.mds.yandex.net/get-pdb/936509/9d255f49-bd61-483a-bf42-517905ff7e4e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4941168"/>
            <a:ext cx="864096" cy="864096"/>
          </a:xfrm>
          <a:prstGeom prst="rect">
            <a:avLst/>
          </a:prstGeom>
          <a:noFill/>
        </p:spPr>
      </p:pic>
      <p:pic>
        <p:nvPicPr>
          <p:cNvPr id="17" name="Picture 6" descr="https://avatars.mds.yandex.net/get-pdb/936509/9d255f49-bd61-483a-bf42-517905ff7e4e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941168"/>
            <a:ext cx="864096" cy="864096"/>
          </a:xfrm>
          <a:prstGeom prst="rect">
            <a:avLst/>
          </a:prstGeom>
          <a:noFill/>
        </p:spPr>
      </p:pic>
      <p:pic>
        <p:nvPicPr>
          <p:cNvPr id="18" name="Picture 6" descr="https://avatars.mds.yandex.net/get-pdb/936509/9d255f49-bd61-483a-bf42-517905ff7e4e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4941168"/>
            <a:ext cx="864096" cy="864096"/>
          </a:xfrm>
          <a:prstGeom prst="rect">
            <a:avLst/>
          </a:prstGeom>
          <a:noFill/>
        </p:spPr>
      </p:pic>
      <p:pic>
        <p:nvPicPr>
          <p:cNvPr id="19" name="Picture 6" descr="https://avatars.mds.yandex.net/get-pdb/936509/9d255f49-bd61-483a-bf42-517905ff7e4e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941168"/>
            <a:ext cx="864096" cy="864096"/>
          </a:xfrm>
          <a:prstGeom prst="rect">
            <a:avLst/>
          </a:prstGeom>
          <a:noFill/>
        </p:spPr>
      </p:pic>
      <p:pic>
        <p:nvPicPr>
          <p:cNvPr id="20" name="Picture 6" descr="https://avatars.mds.yandex.net/get-pdb/936509/9d255f49-bd61-483a-bf42-517905ff7e4e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941168"/>
            <a:ext cx="864096" cy="864096"/>
          </a:xfrm>
          <a:prstGeom prst="rect">
            <a:avLst/>
          </a:prstGeom>
          <a:noFill/>
        </p:spPr>
      </p:pic>
      <p:sp>
        <p:nvSpPr>
          <p:cNvPr id="21" name="Овал 20"/>
          <p:cNvSpPr/>
          <p:nvPr/>
        </p:nvSpPr>
        <p:spPr>
          <a:xfrm>
            <a:off x="1187624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22" name="Овал 21"/>
          <p:cNvSpPr/>
          <p:nvPr/>
        </p:nvSpPr>
        <p:spPr>
          <a:xfrm>
            <a:off x="2267744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23" name="Овал 22"/>
          <p:cNvSpPr/>
          <p:nvPr/>
        </p:nvSpPr>
        <p:spPr>
          <a:xfrm>
            <a:off x="3419872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24" name="Овал 23"/>
          <p:cNvSpPr/>
          <p:nvPr/>
        </p:nvSpPr>
        <p:spPr>
          <a:xfrm>
            <a:off x="4572000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</a:t>
            </a:r>
            <a:endParaRPr lang="ru-RU" sz="4000" dirty="0"/>
          </a:p>
        </p:txBody>
      </p:sp>
      <p:sp>
        <p:nvSpPr>
          <p:cNvPr id="25" name="Овал 24"/>
          <p:cNvSpPr/>
          <p:nvPr/>
        </p:nvSpPr>
        <p:spPr>
          <a:xfrm>
            <a:off x="5796136" y="5733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ages.wallpaperscraft.ru/image/sinij_fon_tsvet_153514_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8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2. Весёлые знаки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556792"/>
            <a:ext cx="244827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4   5</a:t>
            </a:r>
            <a:endParaRPr lang="ru-RU" sz="8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64088" y="1556792"/>
            <a:ext cx="244827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8   7</a:t>
            </a:r>
            <a:endParaRPr lang="ru-RU" sz="8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3861048"/>
            <a:ext cx="252028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3   6</a:t>
            </a:r>
            <a:endParaRPr lang="ru-RU" sz="8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2080" y="3861048"/>
            <a:ext cx="266429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2   3</a:t>
            </a:r>
            <a:endParaRPr lang="ru-RU" sz="8000" dirty="0"/>
          </a:p>
        </p:txBody>
      </p:sp>
      <p:pic>
        <p:nvPicPr>
          <p:cNvPr id="17412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661248"/>
            <a:ext cx="716360" cy="716360"/>
          </a:xfrm>
          <a:prstGeom prst="rect">
            <a:avLst/>
          </a:prstGeom>
          <a:noFill/>
        </p:spPr>
      </p:pic>
      <p:pic>
        <p:nvPicPr>
          <p:cNvPr id="10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5661248"/>
            <a:ext cx="716360" cy="716360"/>
          </a:xfrm>
          <a:prstGeom prst="rect">
            <a:avLst/>
          </a:prstGeom>
          <a:noFill/>
        </p:spPr>
      </p:pic>
      <p:pic>
        <p:nvPicPr>
          <p:cNvPr id="11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5661248"/>
            <a:ext cx="716360" cy="716360"/>
          </a:xfrm>
          <a:prstGeom prst="rect">
            <a:avLst/>
          </a:prstGeom>
          <a:noFill/>
        </p:spPr>
      </p:pic>
      <p:pic>
        <p:nvPicPr>
          <p:cNvPr id="12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661248"/>
            <a:ext cx="716360" cy="716360"/>
          </a:xfrm>
          <a:prstGeom prst="rect">
            <a:avLst/>
          </a:prstGeom>
          <a:noFill/>
        </p:spPr>
      </p:pic>
      <p:pic>
        <p:nvPicPr>
          <p:cNvPr id="14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08104" y="5589240"/>
            <a:ext cx="716360" cy="716360"/>
          </a:xfrm>
          <a:prstGeom prst="rect">
            <a:avLst/>
          </a:prstGeom>
          <a:noFill/>
        </p:spPr>
      </p:pic>
      <p:pic>
        <p:nvPicPr>
          <p:cNvPr id="15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156176" y="5589240"/>
            <a:ext cx="716360" cy="716360"/>
          </a:xfrm>
          <a:prstGeom prst="rect">
            <a:avLst/>
          </a:prstGeom>
          <a:noFill/>
        </p:spPr>
      </p:pic>
      <p:pic>
        <p:nvPicPr>
          <p:cNvPr id="16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76256" y="5589240"/>
            <a:ext cx="716360" cy="716360"/>
          </a:xfrm>
          <a:prstGeom prst="rect">
            <a:avLst/>
          </a:prstGeom>
          <a:noFill/>
        </p:spPr>
      </p:pic>
      <p:pic>
        <p:nvPicPr>
          <p:cNvPr id="17" name="Picture 4" descr="https://i.ya-webdesign.com/images/red-right-arrow-png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524328" y="5589240"/>
            <a:ext cx="716360" cy="716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ages.wallpaperscraft.ru/image/sinij_fon_tsvet_153514_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8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ru-RU" dirty="0" err="1" smtClean="0">
                <a:solidFill>
                  <a:schemeClr val="bg1"/>
                </a:solidFill>
              </a:rPr>
              <a:t>Цифроград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8436" name="Picture 4" descr="https://ds05.infourok.ru/uploads/ex/049a/000caec9-9091d9a7/hello_html_m7df6ae3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052736"/>
            <a:ext cx="5622603" cy="5622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theslide.ru/img/thumbs/cb49dd56da5dbd9b5dd7fe2e55097c81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ages.wallpaperscraft.ru/image/sinij_fon_tsvet_153514_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8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Ориентировка на листе бумаги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628800"/>
            <a:ext cx="7560840" cy="47525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092280" y="1916832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50851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236296" y="515719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988840"/>
            <a:ext cx="15121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95936" y="3429000"/>
            <a:ext cx="15121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ages.wallpaperscraft.ru/image/sinij_fon_tsvet_153514_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8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5. «Всезнайка»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Какое </a:t>
            </a:r>
            <a:r>
              <a:rPr lang="ru-RU" sz="2800" dirty="0" smtClean="0">
                <a:solidFill>
                  <a:schemeClr val="bg1"/>
                </a:solidFill>
              </a:rPr>
              <a:t>сейчас время года?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Сколько </a:t>
            </a:r>
            <a:r>
              <a:rPr lang="ru-RU" sz="2800" dirty="0" smtClean="0">
                <a:solidFill>
                  <a:schemeClr val="bg1"/>
                </a:solidFill>
              </a:rPr>
              <a:t>месяцев у весны? Назовите их.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Сколько </a:t>
            </a:r>
            <a:r>
              <a:rPr lang="ru-RU" sz="2800" dirty="0" smtClean="0">
                <a:solidFill>
                  <a:schemeClr val="bg1"/>
                </a:solidFill>
              </a:rPr>
              <a:t>всего дней в неделе? Перечислите </a:t>
            </a:r>
            <a:r>
              <a:rPr lang="ru-RU" sz="2800" dirty="0" smtClean="0">
                <a:solidFill>
                  <a:schemeClr val="bg1"/>
                </a:solidFill>
              </a:rPr>
              <a:t>их.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Какой </a:t>
            </a:r>
            <a:r>
              <a:rPr lang="ru-RU" sz="2800" dirty="0" smtClean="0">
                <a:solidFill>
                  <a:schemeClr val="bg1"/>
                </a:solidFill>
              </a:rPr>
              <a:t>сегодня день недели?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Какой </a:t>
            </a:r>
            <a:r>
              <a:rPr lang="ru-RU" sz="2800" dirty="0" smtClean="0">
                <a:solidFill>
                  <a:schemeClr val="bg1"/>
                </a:solidFill>
              </a:rPr>
              <a:t>день недели будет завтра?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Какой </a:t>
            </a:r>
            <a:r>
              <a:rPr lang="ru-RU" sz="2800" dirty="0" smtClean="0">
                <a:solidFill>
                  <a:schemeClr val="bg1"/>
                </a:solidFill>
              </a:rPr>
              <a:t>день недели был вчера?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Назовите </a:t>
            </a:r>
            <a:r>
              <a:rPr lang="ru-RU" sz="2800" dirty="0" smtClean="0">
                <a:solidFill>
                  <a:schemeClr val="bg1"/>
                </a:solidFill>
              </a:rPr>
              <a:t>число, следующее за числом 5?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Какое </a:t>
            </a:r>
            <a:r>
              <a:rPr lang="ru-RU" sz="2800" dirty="0" smtClean="0">
                <a:solidFill>
                  <a:schemeClr val="bg1"/>
                </a:solidFill>
              </a:rPr>
              <a:t>число находится между числами 6 и </a:t>
            </a:r>
            <a:r>
              <a:rPr lang="ru-RU" sz="2800" dirty="0" smtClean="0">
                <a:solidFill>
                  <a:schemeClr val="bg1"/>
                </a:solidFill>
              </a:rPr>
              <a:t>8?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После </a:t>
            </a:r>
            <a:r>
              <a:rPr lang="ru-RU" sz="2800" dirty="0" smtClean="0">
                <a:solidFill>
                  <a:schemeClr val="bg1"/>
                </a:solidFill>
              </a:rPr>
              <a:t>какого числа идет число 4?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105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Познавательно-исследовательская деятельность </vt:lpstr>
      <vt:lpstr>Разминка</vt:lpstr>
      <vt:lpstr> Строительство ракеты </vt:lpstr>
      <vt:lpstr>1. Работа с карточками</vt:lpstr>
      <vt:lpstr>2. Весёлые знаки</vt:lpstr>
      <vt:lpstr>3. Цифроград</vt:lpstr>
      <vt:lpstr>Слайд 7</vt:lpstr>
      <vt:lpstr>4. Ориентировка на листе бумаги </vt:lpstr>
      <vt:lpstr>5. «Всезнайка»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Познавательно-исследовательская деятельность </dc:title>
  <dc:creator>cas</dc:creator>
  <cp:lastModifiedBy>Кирикович</cp:lastModifiedBy>
  <cp:revision>8</cp:revision>
  <dcterms:created xsi:type="dcterms:W3CDTF">2020-04-07T04:59:48Z</dcterms:created>
  <dcterms:modified xsi:type="dcterms:W3CDTF">2020-04-07T06:20:47Z</dcterms:modified>
</cp:coreProperties>
</file>