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FFFE2-4238-4493-9277-30C41FB7927A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ABB3A-1498-4EEF-8238-45935F58CE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7620" y="1500174"/>
            <a:ext cx="4929222" cy="264890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smtClean="0">
                <a:latin typeface="Arial Black" pitchFamily="34" charset="0"/>
              </a:rPr>
              <a:t>                                                        </a:t>
            </a:r>
            <a:endParaRPr lang="ru-RU" sz="1800" dirty="0">
              <a:latin typeface="Arial Black" pitchFamily="34" charset="0"/>
            </a:endParaRPr>
          </a:p>
          <a:p>
            <a:pPr algn="r"/>
            <a:endParaRPr lang="ru-RU" sz="1800" dirty="0" smtClean="0">
              <a:latin typeface="Arial Black" pitchFamily="34" charset="0"/>
            </a:endParaRPr>
          </a:p>
          <a:p>
            <a:pPr algn="ctr"/>
            <a:endParaRPr lang="ru-RU" sz="1800" dirty="0">
              <a:latin typeface="Arial Black" pitchFamily="34" charset="0"/>
            </a:endParaRPr>
          </a:p>
          <a:p>
            <a:r>
              <a:rPr lang="ru-RU" sz="1800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980728"/>
            <a:ext cx="68065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Социально-коммуникативная деятельность</a:t>
            </a:r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 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Тема:«9 Мая — День Победы</a:t>
            </a:r>
            <a:r>
              <a:rPr lang="ru-RU" sz="2800" b="1" dirty="0" smtClean="0">
                <a:latin typeface="Comic Sans MS" pitchFamily="66" charset="0"/>
              </a:rPr>
              <a:t>»</a:t>
            </a:r>
            <a:endParaRPr lang="ru-RU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лнг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52" y="1928802"/>
            <a:ext cx="7072362" cy="41862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00042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Было трудно, но Советские войска  разгромили  вражеские силы Германии, установив знамя победы над Рейхстагом!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Война закончилась!!!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Радость, смех и слезы…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Prazdnik-so-slezami-na-glaza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071678"/>
            <a:ext cx="4138642" cy="328614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84967930_ONI_VOZRASCHALIS_PERVUYMI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1679"/>
            <a:ext cx="4038600" cy="330309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Очень ДОРОГОЙ ценой досталась им победа!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Огромное СПАСИБО и низкий Вам поклон, дорогие ветераны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Содержимое 9" descr="132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214810" y="2214554"/>
            <a:ext cx="4471990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4" name="Содержимое 13" descr="лпм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495106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 героизм и подвиги на войне, солдаты награждались орденами и медалями.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857760"/>
            <a:ext cx="4000528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отвагу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за отвагу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428736"/>
            <a:ext cx="3075776" cy="328668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5214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Медаль за боевые заслуги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забоевые заслуг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446459" cy="335065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72206"/>
            <a:ext cx="214314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42862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красной звезды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орден красной звезды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3786214" cy="378621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4714884"/>
            <a:ext cx="4041775" cy="428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Орден Победы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орден победы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1" y="714356"/>
            <a:ext cx="3902077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ап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571480"/>
            <a:ext cx="3929090" cy="467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4290"/>
            <a:ext cx="4129078" cy="5000660"/>
          </a:xfrm>
        </p:spPr>
        <p:txBody>
          <a:bodyPr/>
          <a:lstStyle/>
          <a:p>
            <a:pPr algn="ctr"/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Георгиевская лента- символ </a:t>
            </a:r>
          </a:p>
          <a:p>
            <a:pPr algn="ctr"/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Д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ня Победы</a:t>
            </a:r>
          </a:p>
          <a:p>
            <a:pPr algn="ctr"/>
            <a:endParaRPr lang="ru-RU" sz="2800" dirty="0" smtClean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Георгиевская ленточка- </a:t>
            </a:r>
            <a:r>
              <a:rPr lang="ru-RU" sz="2000" dirty="0" err="1" smtClean="0">
                <a:latin typeface="Arial Black" pitchFamily="34" charset="0"/>
              </a:rPr>
              <a:t>биколор</a:t>
            </a:r>
            <a:r>
              <a:rPr lang="ru-RU" sz="2000" dirty="0" smtClean="0">
                <a:latin typeface="Arial Black" pitchFamily="34" charset="0"/>
              </a:rPr>
              <a:t>  (</a:t>
            </a:r>
            <a:r>
              <a:rPr lang="ru-RU" sz="2000" dirty="0" err="1" smtClean="0">
                <a:latin typeface="Arial Black" pitchFamily="34" charset="0"/>
              </a:rPr>
              <a:t>двуцвет</a:t>
            </a:r>
            <a:r>
              <a:rPr lang="ru-RU" sz="2000" dirty="0" smtClean="0">
                <a:latin typeface="Arial Black" pitchFamily="34" charset="0"/>
              </a:rPr>
              <a:t>)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 и черный цвета.</a:t>
            </a:r>
          </a:p>
          <a:p>
            <a:r>
              <a:rPr lang="ru-RU" sz="2000" dirty="0" smtClean="0">
                <a:latin typeface="Arial Black" pitchFamily="34" charset="0"/>
              </a:rPr>
              <a:t>Черный цвет означает- дым,</a:t>
            </a:r>
          </a:p>
          <a:p>
            <a:r>
              <a:rPr lang="ru-RU" sz="2000" dirty="0" smtClean="0">
                <a:latin typeface="Arial Black" pitchFamily="34" charset="0"/>
              </a:rPr>
              <a:t>Оранжевый- пламя.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помним о подвигах наших воинов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857760"/>
            <a:ext cx="4040188" cy="171451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Мамаев Курган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 Волгограде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 </a:t>
            </a:r>
          </a:p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«Родина- мать зовет»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0_626b1_a0c3099c_XXLпрьпр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71472" y="1357298"/>
            <a:ext cx="3643309" cy="33970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929198"/>
            <a:ext cx="4113213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воинам Советской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рмии павшим в боях с фашизмом.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112387987_042514_0208_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357299"/>
            <a:ext cx="4041775" cy="3429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71488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Монумент-</a:t>
            </a:r>
          </a:p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«Защитники Москвы»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Monumen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063" y="857232"/>
            <a:ext cx="3861909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4572008"/>
            <a:ext cx="4256089" cy="7858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Поклонная гора в Москве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Содержимое 7" descr="поклоннаягора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714875" y="857232"/>
            <a:ext cx="4041775" cy="3643338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Вечный огонь на могиле неизвестного солдата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5050" y="1495690"/>
            <a:ext cx="5211792" cy="364782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8 мая 1967 года на могиле неизвестного солдата вспыхнул вечный огонь.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Каждый год 9 мая, во всех городах проходит Парад Победы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857364"/>
            <a:ext cx="4110038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image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1857364"/>
            <a:ext cx="4286280" cy="3071834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Счастье Родины- мир и свобода,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Нерушимы они как гранит.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Майский день сорок пятого года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Наша память надежно хранит!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Праздничный салют наших дней.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0_626b1_a0c3099c_XXL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84144" y="1600200"/>
            <a:ext cx="6775711" cy="452596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Жизнь людей до войны.</a:t>
            </a:r>
            <a:b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Ничто не предвещало беды.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1dd_0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143116"/>
            <a:ext cx="4210080" cy="3143271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1dd_0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143116"/>
            <a:ext cx="4210080" cy="3085617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Но внезапно мирную жизнь разрушили взрывы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35216"/>
            <a:ext cx="4000528" cy="5225179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26_20140207122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86314" y="1357298"/>
            <a:ext cx="4071966" cy="5143536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6215082"/>
            <a:ext cx="1492242" cy="2238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2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89" y="510730"/>
            <a:ext cx="7086681" cy="506141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72330" y="6072206"/>
            <a:ext cx="206358" cy="999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Горе и страх обрушились на людей: детей, женщин, стариков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007-007-Deti-vojny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72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210080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Миллионы мужчин отправились на защиту своей Родины!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ussian-Soldiers_on_the_mar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Содержимое 5" descr="pomnite_o_velikoi_pobede-5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000240"/>
            <a:ext cx="4138642" cy="3500462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Они доблестно сражались и отдавали свои жизни за то, чтобы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мы жили в мире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4ffafe8ba6dc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8329642" cy="4643470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41080" y="5929330"/>
            <a:ext cx="45719" cy="196833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01281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Памятник солдата спасшего немецкую девочку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7e5dbd248b511f083acdc3ec5489c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327819"/>
            <a:ext cx="5000659" cy="6244453"/>
          </a:xfr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257544" cy="491174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Это было в мае на рассвете,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Нарастал у стен рейхстага бой.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немецкую заметил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 солдат на пыльной мостовой.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 столба, дрожа, она стояла,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голубых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глазах застыл испуг,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куски свистящего металла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Смерть и муку сеяли вокруг…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он вспомнил, как, прощаясь летом,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свою дочурку целовал,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быть, отец девчонки этой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Дочь его родную расстрелял…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сейчас, в Берлине, под обстрелом,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Полз боец и, телом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заслоня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Девочку в коротком платье белом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Осторожно вынес из огня. 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305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Счастье Родины- мир и свобода, Нерушимы они как гранит. Майский день сорок пятого года Наша память надежно хранит!</vt:lpstr>
      <vt:lpstr>Жизнь людей до войны. Ничто не предвещало беды.</vt:lpstr>
      <vt:lpstr>Но внезапно мирную жизнь разрушили взрывы</vt:lpstr>
      <vt:lpstr>Слайд 5</vt:lpstr>
      <vt:lpstr>Горе и страх обрушились на людей: детей, женщин, стариков.</vt:lpstr>
      <vt:lpstr>Миллионы мужчин отправились на защиту своей Родины!</vt:lpstr>
      <vt:lpstr>Они доблестно сражались и отдавали свои жизни за то, чтобы мы жили в мире</vt:lpstr>
      <vt:lpstr>Памятник солдата спасшего немецкую девочку</vt:lpstr>
      <vt:lpstr>Слайд 10</vt:lpstr>
      <vt:lpstr>Война закончилась!!! Радость, смех и слезы…</vt:lpstr>
      <vt:lpstr>Очень ДОРОГОЙ ценой досталась им победа! Огромное СПАСИБО и низкий Вам поклон, дорогие ветераны!</vt:lpstr>
      <vt:lpstr>За героизм и подвиги на войне, солдаты награждались орденами и медалями.</vt:lpstr>
      <vt:lpstr>Слайд 14</vt:lpstr>
      <vt:lpstr>Слайд 15</vt:lpstr>
      <vt:lpstr>Мы помним о подвигах наших воинов</vt:lpstr>
      <vt:lpstr>Слайд 17</vt:lpstr>
      <vt:lpstr>Вечный огонь на могиле неизвестного солдата</vt:lpstr>
      <vt:lpstr>Каждый год 9 мая, во всех городах проходит Парад Победы</vt:lpstr>
      <vt:lpstr>Праздничный салют наших дней.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«Ромодановский детский сад комбинированного вида»</dc:title>
  <dc:creator>Admin</dc:creator>
  <cp:lastModifiedBy>Кирикович</cp:lastModifiedBy>
  <cp:revision>27</cp:revision>
  <dcterms:created xsi:type="dcterms:W3CDTF">2015-04-20T07:27:47Z</dcterms:created>
  <dcterms:modified xsi:type="dcterms:W3CDTF">2020-05-06T05:29:22Z</dcterms:modified>
</cp:coreProperties>
</file>