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357339/e905c286-fabb-43d0-bfe3-9506b2ef3720/s1200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5649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«В темном небе звезды светят, космонавт летит в ракете» (нетрадиционное рисование)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avatars.mds.yandex.net/get-pdb/1689155/e3d7d44c-6db3-4612-910a-b6deb1dbb7cf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avatanplus.com/files/resources/original/573dc98878333154c95b3d2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st4.depositphotos.com/1052205/19818/i/950/depositphotos_198187074-stock-photo-nebula-galaxies-space-elements-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511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900igr.net/up/datas/255746/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ds04.infourok.ru/uploads/ex/09b9/00011b28-edf52564/6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ello, Wonderful - MAKE STRAW ROCKETS WITH FREE PRINTAB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80728"/>
            <a:ext cx="1944216" cy="279275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Варианты ракет</a:t>
            </a:r>
            <a:endParaRPr lang="ru-RU" b="1" dirty="0"/>
          </a:p>
        </p:txBody>
      </p:sp>
      <p:pic>
        <p:nvPicPr>
          <p:cNvPr id="19460" name="Picture 4" descr="https://karamellka.ru/wp-content/uploads/2019/02/kak-sdelat-raketu-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933056"/>
            <a:ext cx="3168352" cy="2376264"/>
          </a:xfrm>
          <a:prstGeom prst="rect">
            <a:avLst/>
          </a:prstGeom>
          <a:noFill/>
        </p:spPr>
      </p:pic>
      <p:pic>
        <p:nvPicPr>
          <p:cNvPr id="19462" name="Picture 6" descr="https://mimiledi.ru/wp-content/uploads/2020/02/2-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3933056"/>
            <a:ext cx="3168352" cy="2376264"/>
          </a:xfrm>
          <a:prstGeom prst="rect">
            <a:avLst/>
          </a:prstGeom>
          <a:noFill/>
        </p:spPr>
      </p:pic>
      <p:pic>
        <p:nvPicPr>
          <p:cNvPr id="19464" name="Picture 8" descr="Ракета своими руками из картонных коробо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980728"/>
            <a:ext cx="3816424" cy="2547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mmedia.ozone.ru/multimedia/1020184722.jpg?maxWidth=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7004" cy="7020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avatars.mds.yandex.net/get-pdb/1025599/89d47269-c3bb-444a-9b64-9bbfabdf250d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99992" cy="3373203"/>
          </a:xfrm>
          <a:prstGeom prst="rect">
            <a:avLst/>
          </a:prstGeom>
          <a:noFill/>
        </p:spPr>
      </p:pic>
      <p:pic>
        <p:nvPicPr>
          <p:cNvPr id="21508" name="Picture 4" descr="http://russianspacesystems.ru/wp-content/uploads/2016/04/RSS_Drawings_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9742" y="0"/>
            <a:ext cx="4684258" cy="3384376"/>
          </a:xfrm>
          <a:prstGeom prst="rect">
            <a:avLst/>
          </a:prstGeom>
          <a:noFill/>
        </p:spPr>
      </p:pic>
      <p:pic>
        <p:nvPicPr>
          <p:cNvPr id="21510" name="Picture 6" descr="https://i.ytimg.com/vi/xX3eJHqy_Kw/maxres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429000"/>
            <a:ext cx="4499992" cy="3429000"/>
          </a:xfrm>
          <a:prstGeom prst="rect">
            <a:avLst/>
          </a:prstGeom>
          <a:noFill/>
        </p:spPr>
      </p:pic>
      <p:pic>
        <p:nvPicPr>
          <p:cNvPr id="21512" name="Picture 8" descr="https://www.art-teachers.ru/imgbig.php?f=./image/gallery/39/gallery1/1527252795_7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35488" y="3401616"/>
            <a:ext cx="4608512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18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«В темном небе звезды светят, космонавт летит в ракете» (нетрадиционное рисование) </vt:lpstr>
      <vt:lpstr>Слайд 2</vt:lpstr>
      <vt:lpstr>Слайд 3</vt:lpstr>
      <vt:lpstr>Слайд 4</vt:lpstr>
      <vt:lpstr>Слайд 5</vt:lpstr>
      <vt:lpstr>Слайд 6</vt:lpstr>
      <vt:lpstr>Варианты ракет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темном небе звезды светят, космонавт летит в ракете» (нетрадиционное рисование) </dc:title>
  <dc:creator>cas</dc:creator>
  <cp:lastModifiedBy>Кирикович</cp:lastModifiedBy>
  <cp:revision>7</cp:revision>
  <dcterms:created xsi:type="dcterms:W3CDTF">2020-04-06T12:14:52Z</dcterms:created>
  <dcterms:modified xsi:type="dcterms:W3CDTF">2020-04-06T13:16:46Z</dcterms:modified>
</cp:coreProperties>
</file>