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3.infourok.ru/uploads/ex/0b29/000093e0-6305d0a4/2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Дидактическая игра: «Пройди к звезде»</a:t>
            </a:r>
            <a:endParaRPr lang="ru-RU" sz="3200" dirty="0"/>
          </a:p>
        </p:txBody>
      </p:sp>
      <p:pic>
        <p:nvPicPr>
          <p:cNvPr id="1026" name="Picture 2" descr="https://thumbs.dreamstime.com/b/%D0%B8%D0%B7%D0%BE%D0%B1%D1%80%D0%B0%D0%B6%D0%B5%D0%BD%D0%B8%D0%B5-%D1%82%D0%B5%D0%BC%D1%8B-%D0%BD%D0%BE%D1%87%D0%BD%D0%BE%D0%B3%D0%BE-%D0%BD%D0%B5%D0%B1%D0%B0-52589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6552728" cy="5618965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6948264" y="5445224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8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32040" y="4581128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7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7944" y="1340768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9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236296" y="1340768"/>
            <a:ext cx="683568" cy="64807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707904" y="2996952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6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67744" y="1844824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5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979712" y="4149080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555776" y="4077072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411760" y="5445224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1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91880" y="5733256"/>
            <a:ext cx="576064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roukin.ru/wp-content/uploads/2016/09/fon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6" descr="https://ds01.infourok.ru/uploads/ex/0c59/00000c58-69d9dd23/hello_html_7b9e3460.png"/>
          <p:cNvPicPr>
            <a:picLocks noChangeAspect="1" noChangeArrowheads="1"/>
          </p:cNvPicPr>
          <p:nvPr/>
        </p:nvPicPr>
        <p:blipFill>
          <a:blip r:embed="rId3" cstate="print"/>
          <a:srcRect l="6369" t="7000" r="7650" b="15331"/>
          <a:stretch>
            <a:fillRect/>
          </a:stretch>
        </p:blipFill>
        <p:spPr bwMode="auto">
          <a:xfrm>
            <a:off x="3707904" y="0"/>
            <a:ext cx="1584176" cy="2024225"/>
          </a:xfrm>
          <a:prstGeom prst="rect">
            <a:avLst/>
          </a:prstGeom>
          <a:noFill/>
        </p:spPr>
      </p:pic>
      <p:pic>
        <p:nvPicPr>
          <p:cNvPr id="6" name="Picture 8" descr="https://avatars.mds.yandex.net/get-pdb/1936789/f74a5545-9ea6-4da8-99e2-ba82ab51c3ff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68029">
            <a:off x="169794" y="2614157"/>
            <a:ext cx="2024032" cy="1823315"/>
          </a:xfrm>
          <a:prstGeom prst="rect">
            <a:avLst/>
          </a:prstGeom>
          <a:noFill/>
        </p:spPr>
      </p:pic>
      <p:pic>
        <p:nvPicPr>
          <p:cNvPr id="7" name="Picture 8" descr="https://avatars.mds.yandex.net/get-pdb/1936789/f74a5545-9ea6-4da8-99e2-ba82ab51c3ff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948264" y="2636912"/>
            <a:ext cx="1981851" cy="1785317"/>
          </a:xfrm>
          <a:prstGeom prst="rect">
            <a:avLst/>
          </a:prstGeom>
          <a:noFill/>
        </p:spPr>
      </p:pic>
      <p:pic>
        <p:nvPicPr>
          <p:cNvPr id="15366" name="Picture 6" descr="https://i.pinimg.com/originals/35/9f/0e/359f0ec626ab4cb3c02932d536666f8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5100833"/>
            <a:ext cx="1936272" cy="17571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roukin.ru/wp-content/uploads/2016/09/fon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7418" name="Picture 10" descr="https://rechrebenka.ru/wp-content/uploads/2015/04/fizminutka-kosm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7" y="0"/>
            <a:ext cx="68331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roukin.ru/wp-content/uploads/2016/09/fon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Рассказывание стихотворения по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мнемотаблице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pic>
        <p:nvPicPr>
          <p:cNvPr id="18433" name="Picture 1" descr="е"/>
          <p:cNvPicPr>
            <a:picLocks noChangeAspect="1" noChangeArrowheads="1"/>
          </p:cNvPicPr>
          <p:nvPr/>
        </p:nvPicPr>
        <p:blipFill>
          <a:blip r:embed="rId3" cstate="print"/>
          <a:srcRect l="13968" r="16195"/>
          <a:stretch>
            <a:fillRect/>
          </a:stretch>
        </p:blipFill>
        <p:spPr bwMode="auto">
          <a:xfrm>
            <a:off x="1043607" y="980728"/>
            <a:ext cx="7467489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fsd.kopilkaurokov.ru/uploads/user_file_58076a8ea6467/img_user_file_58076a8ea6467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Дидактическая игра: «Пройди к звезде»</vt:lpstr>
      <vt:lpstr>Слайд 3</vt:lpstr>
      <vt:lpstr>Слайд 4</vt:lpstr>
      <vt:lpstr>Рассказывание стихотворения по мнемотаблице.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7</cp:revision>
  <dcterms:created xsi:type="dcterms:W3CDTF">2020-04-06T06:19:31Z</dcterms:created>
  <dcterms:modified xsi:type="dcterms:W3CDTF">2020-04-06T08:00:00Z</dcterms:modified>
</cp:coreProperties>
</file>