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7435-5E17-4195-A5E9-4BC3F0BD7D6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6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84363" y="428604"/>
            <a:ext cx="76787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ОБИТАТЕЛИ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океанов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28670"/>
            <a:ext cx="8786875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Самые глубокое место на земле находится в Тихом Океане, больше 10 км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0952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Морем считается часть океана, имеющая определенные границы с сушей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1"/>
            <a:ext cx="8786874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Океан же является чем-то огромным, не имеющий определенных границ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071546"/>
            <a:ext cx="891399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Большинство обитателей океана -рыбы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872418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370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Самая опасная - акула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88582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Киты- самые крупные обитатели океана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3506778" cy="350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29066"/>
            <a:ext cx="3887778" cy="259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637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ракообразные обитатели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96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Медузы-беспозвоночные желеобразные существа, которые на 98% состоят из воды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Еще один вид – это моллюски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417216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57232"/>
            <a:ext cx="4192598" cy="27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3500462" cy="275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786190"/>
            <a:ext cx="4500514" cy="281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26464" cy="567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Осьминог считается гением маскировки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503695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Большая часть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нашей планеты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покрыта водой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насчитывает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5 океанов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больше полусотни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68272" cy="57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Ученые полагают, что он обладает интеллектом и памятью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7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429000"/>
            <a:ext cx="481604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Кораллы целый подводный мир, со временем образуют вдоль берегов рифы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обитают  животные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морж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500462" cy="21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383325" cy="217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нарвал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214818"/>
            <a:ext cx="4425894" cy="249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68" y="378619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тюлень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южной части океана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00504"/>
            <a:ext cx="417348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леопард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357562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котик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проходят косяки сельди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1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самых темных глубинах океана обитают страшные чудовища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857628"/>
            <a:ext cx="4277269" cy="274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571536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черт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64" y="3286124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большерот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 океана многообразен и красив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3395650" cy="22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143380"/>
            <a:ext cx="3171835" cy="237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57628"/>
            <a:ext cx="4216381" cy="287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714356"/>
            <a:ext cx="4502133" cy="302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94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Мировой океан плохо изучен человеком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00108"/>
            <a:ext cx="8858312" cy="57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3"/>
            <a:ext cx="8852523" cy="655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99421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Людям необходимо беречь океан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его богатства, ведь он дает жизнь живым существам на планете!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60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6370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80 % кислорода выделяется морскими водорослями, поэтому мировой океан называют «легкими планеты»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Именно в нем обитает 4/5 всех живых существ планеты.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Наиболее  населенная часть толщи воды на глубине до 300 метров, где достаточно солнечного света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Вода в океанах и морях соленая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для питья не годится.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403"/>
            <a:ext cx="8835263" cy="66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Цвет воды океана синий, хотя и кажется она нам прозрачной.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233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КЦ</cp:lastModifiedBy>
  <cp:revision>22</cp:revision>
  <dcterms:created xsi:type="dcterms:W3CDTF">2019-01-29T09:17:20Z</dcterms:created>
  <dcterms:modified xsi:type="dcterms:W3CDTF">2020-04-20T10:05:32Z</dcterms:modified>
</cp:coreProperties>
</file>