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A7435-5E17-4195-A5E9-4BC3F0BD7D6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11469-5D0A-4097-AA0B-9178DB7976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7260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84363" y="428604"/>
            <a:ext cx="767870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ОБИТАТЕЛИ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морей 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 океанов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928670"/>
            <a:ext cx="8786875" cy="578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Самые глубокое место на земле находится в Тихом Океане, больше 10 км</a:t>
            </a:r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2"/>
            <a:ext cx="8809525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86370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Морем считается часть океана, имеющая определенные границы с сушей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1"/>
            <a:ext cx="8786874" cy="650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20" y="428604"/>
            <a:ext cx="86370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Океан же является чем-то огромным, не имеющий определенных границ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3" y="1071546"/>
            <a:ext cx="8913995" cy="564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142852"/>
            <a:ext cx="863708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Большинство обитателей океана -рыбы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857232"/>
            <a:ext cx="8724188" cy="5857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863708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Самая опасная - акула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642918"/>
            <a:ext cx="885826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142852"/>
            <a:ext cx="86370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Киты- самые крупные обитатели океана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714356"/>
            <a:ext cx="3810027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1500174"/>
            <a:ext cx="3506778" cy="3506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3929066"/>
            <a:ext cx="3887778" cy="2591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14282" y="142852"/>
            <a:ext cx="86370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ракообразные обитатели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85794"/>
            <a:ext cx="8719670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844" y="0"/>
            <a:ext cx="88513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Медузы-беспозвоночные желеобразные существа, которые на 98% состоят из воды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13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Еще один вид – это моллюски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857232"/>
            <a:ext cx="4172169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857232"/>
            <a:ext cx="4192598" cy="2776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3786190"/>
            <a:ext cx="3500462" cy="2759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9124" y="3786190"/>
            <a:ext cx="4500514" cy="2812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000108"/>
            <a:ext cx="8526464" cy="5670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844" y="285728"/>
            <a:ext cx="88513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Осьминог считается гением маскировки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643306" y="428604"/>
            <a:ext cx="5036956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Большая часть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нашей планеты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покрыта водой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 насчитывает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5 океанов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 больше полусотни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морей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000108"/>
            <a:ext cx="8568272" cy="5714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44" y="142852"/>
            <a:ext cx="88513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Ученые полагают, что он обладает интеллектом и памятью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357297"/>
            <a:ext cx="4143404" cy="3107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48" y="3429000"/>
            <a:ext cx="4816045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44" y="285728"/>
            <a:ext cx="88513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Кораллы целый подводный мир, со временем образуют вдоль берегов рифы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85728"/>
            <a:ext cx="88513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В северных морях обитают  животные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071546"/>
            <a:ext cx="18573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морж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643050"/>
            <a:ext cx="3500462" cy="2187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1643050"/>
            <a:ext cx="3383325" cy="2173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929322" y="1071546"/>
            <a:ext cx="18573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нарвал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5984" y="4214818"/>
            <a:ext cx="4425894" cy="2490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868" y="3786190"/>
            <a:ext cx="18573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тюлень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85728"/>
            <a:ext cx="88513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В южной части океана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4000504"/>
            <a:ext cx="4173483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071678"/>
            <a:ext cx="4000528" cy="2667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428736"/>
            <a:ext cx="51435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Морской леопард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3357562"/>
            <a:ext cx="442915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Морской котик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85728"/>
            <a:ext cx="88513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В северных морях проходят косяки сельди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928671"/>
            <a:ext cx="871543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85728"/>
            <a:ext cx="88513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В самых темных глубинах океана обитают страшные чудовища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928801"/>
            <a:ext cx="3857652" cy="2893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9124" y="3857628"/>
            <a:ext cx="4277269" cy="2743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571536" y="1428736"/>
            <a:ext cx="51435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Морской черт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0464" y="3286124"/>
            <a:ext cx="51435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большерот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85728"/>
            <a:ext cx="88513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Мир океана многообразен и красив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142984"/>
            <a:ext cx="3395650" cy="2264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4143380"/>
            <a:ext cx="3171835" cy="2378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3857628"/>
            <a:ext cx="4216381" cy="2870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9124" y="714356"/>
            <a:ext cx="4502133" cy="3020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89942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Мировой океан плохо изучен человеком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000108"/>
            <a:ext cx="8858312" cy="5703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3"/>
            <a:ext cx="8852523" cy="6559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142852"/>
            <a:ext cx="899421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Людям необходимо беречь океан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его богатства, ведь он дает жизнь живым существам на планете!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2"/>
            <a:ext cx="8858312" cy="6605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142852"/>
            <a:ext cx="863708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80 % кислорода выделяется морскими водорослями, поэтому мировой океан называют «легкими планеты»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2"/>
            <a:ext cx="8786874" cy="657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357166"/>
            <a:ext cx="863708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Именно в нем обитает 4/5 всех живых существ планеты.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428604"/>
            <a:ext cx="86370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Наиболее  населенная часть толщи воды на глубине до 300 метров, где достаточно солнечного света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57224" y="214290"/>
            <a:ext cx="863708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Вода в океанах и морях соленая 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и для питья не годится.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07403"/>
            <a:ext cx="8835263" cy="6643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428604"/>
            <a:ext cx="863708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Цвет воды океана синий, хотя и кажется она нам прозрачной.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233</Words>
  <Application>Microsoft Office PowerPoint</Application>
  <PresentationFormat>Экран (4:3)</PresentationFormat>
  <Paragraphs>45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КЦ</cp:lastModifiedBy>
  <cp:revision>22</cp:revision>
  <dcterms:created xsi:type="dcterms:W3CDTF">2019-01-29T09:17:20Z</dcterms:created>
  <dcterms:modified xsi:type="dcterms:W3CDTF">2020-04-20T10:05:32Z</dcterms:modified>
</cp:coreProperties>
</file>