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Кирикович" userId="153e1b223c2a848c" providerId="LiveId" clId="{C46482DE-3285-41BA-B45A-C354AAA8A5AD}"/>
    <pc:docChg chg="modSld">
      <pc:chgData name="Татьяна Кирикович" userId="153e1b223c2a848c" providerId="LiveId" clId="{C46482DE-3285-41BA-B45A-C354AAA8A5AD}" dt="2026-02-02T05:46:20.681" v="8" actId="20577"/>
      <pc:docMkLst>
        <pc:docMk/>
      </pc:docMkLst>
      <pc:sldChg chg="modSp mod">
        <pc:chgData name="Татьяна Кирикович" userId="153e1b223c2a848c" providerId="LiveId" clId="{C46482DE-3285-41BA-B45A-C354AAA8A5AD}" dt="2026-02-02T05:46:20.681" v="8" actId="20577"/>
        <pc:sldMkLst>
          <pc:docMk/>
          <pc:sldMk cId="0" sldId="256"/>
        </pc:sldMkLst>
        <pc:spChg chg="mod">
          <ac:chgData name="Татьяна Кирикович" userId="153e1b223c2a848c" providerId="LiveId" clId="{C46482DE-3285-41BA-B45A-C354AAA8A5AD}" dt="2026-02-02T05:46:20.681" v="8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ACE3FA-3209-445F-AA42-3567B299A40F}" type="datetimeFigureOut">
              <a:rPr lang="ru-RU" smtClean="0"/>
              <a:pPr/>
              <a:t>17.05.2026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DE2E911-A867-4E3F-9BE9-AAD635F4F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Рабочие инструменты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Игра «Четвёртый лишний».</a:t>
            </a: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4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4483" cy="3643314"/>
          </a:xfrm>
          <a:prstGeom prst="rect">
            <a:avLst/>
          </a:prstGeom>
        </p:spPr>
      </p:pic>
      <p:pic>
        <p:nvPicPr>
          <p:cNvPr id="3" name="Рисунок 2" descr="0ab11a7dd9bf1ae780f2fde4a68c86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4"/>
            <a:ext cx="4429124" cy="1798224"/>
          </a:xfrm>
          <a:prstGeom prst="rect">
            <a:avLst/>
          </a:prstGeom>
        </p:spPr>
      </p:pic>
      <p:pic>
        <p:nvPicPr>
          <p:cNvPr id="4" name="Рисунок 3" descr="227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0"/>
            <a:ext cx="4572001" cy="3571876"/>
          </a:xfrm>
          <a:prstGeom prst="rect">
            <a:avLst/>
          </a:prstGeom>
        </p:spPr>
      </p:pic>
      <p:pic>
        <p:nvPicPr>
          <p:cNvPr id="5" name="Рисунок 4" descr="1122710_kartinka-lozh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8" y="3571876"/>
            <a:ext cx="4572032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4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4483" cy="3643314"/>
          </a:xfrm>
          <a:prstGeom prst="rect">
            <a:avLst/>
          </a:prstGeom>
        </p:spPr>
      </p:pic>
      <p:pic>
        <p:nvPicPr>
          <p:cNvPr id="3" name="Рисунок 2" descr="0ab11a7dd9bf1ae780f2fde4a68c86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4"/>
            <a:ext cx="4429124" cy="1798224"/>
          </a:xfrm>
          <a:prstGeom prst="rect">
            <a:avLst/>
          </a:prstGeom>
        </p:spPr>
      </p:pic>
      <p:pic>
        <p:nvPicPr>
          <p:cNvPr id="4" name="Рисунок 3" descr="227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0"/>
            <a:ext cx="4572001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03.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190" cy="3286124"/>
          </a:xfrm>
          <a:prstGeom prst="rect">
            <a:avLst/>
          </a:prstGeom>
        </p:spPr>
      </p:pic>
      <p:pic>
        <p:nvPicPr>
          <p:cNvPr id="3" name="Рисунок 2" descr="10005247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857752" cy="3429000"/>
          </a:xfrm>
          <a:prstGeom prst="rect">
            <a:avLst/>
          </a:prstGeom>
        </p:spPr>
      </p:pic>
      <p:pic>
        <p:nvPicPr>
          <p:cNvPr id="4" name="Рисунок 3" descr="hqdefault.jpg"/>
          <p:cNvPicPr>
            <a:picLocks noChangeAspect="1"/>
          </p:cNvPicPr>
          <p:nvPr/>
        </p:nvPicPr>
        <p:blipFill>
          <a:blip r:embed="rId4"/>
          <a:srcRect t="11959" b="12297"/>
          <a:stretch>
            <a:fillRect/>
          </a:stretch>
        </p:blipFill>
        <p:spPr>
          <a:xfrm>
            <a:off x="4929190" y="0"/>
            <a:ext cx="4214810" cy="3071810"/>
          </a:xfrm>
          <a:prstGeom prst="rect">
            <a:avLst/>
          </a:prstGeom>
        </p:spPr>
      </p:pic>
      <p:pic>
        <p:nvPicPr>
          <p:cNvPr id="5" name="Рисунок 4" descr="8TzrAo8k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071818"/>
            <a:ext cx="3786182" cy="37861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03.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190" cy="3286124"/>
          </a:xfrm>
          <a:prstGeom prst="rect">
            <a:avLst/>
          </a:prstGeom>
        </p:spPr>
      </p:pic>
      <p:pic>
        <p:nvPicPr>
          <p:cNvPr id="3" name="Рисунок 2" descr="10005247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857752" cy="3429000"/>
          </a:xfrm>
          <a:prstGeom prst="rect">
            <a:avLst/>
          </a:prstGeom>
        </p:spPr>
      </p:pic>
      <p:pic>
        <p:nvPicPr>
          <p:cNvPr id="4" name="Рисунок 3" descr="hqdefault.jpg"/>
          <p:cNvPicPr>
            <a:picLocks noChangeAspect="1"/>
          </p:cNvPicPr>
          <p:nvPr/>
        </p:nvPicPr>
        <p:blipFill>
          <a:blip r:embed="rId4"/>
          <a:srcRect t="11959" b="12297"/>
          <a:stretch>
            <a:fillRect/>
          </a:stretch>
        </p:blipFill>
        <p:spPr>
          <a:xfrm>
            <a:off x="4929190" y="0"/>
            <a:ext cx="4214810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57167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2000" cy="3357562"/>
          </a:xfrm>
          <a:prstGeom prst="rect">
            <a:avLst/>
          </a:prstGeom>
        </p:spPr>
      </p:pic>
      <p:pic>
        <p:nvPicPr>
          <p:cNvPr id="3" name="Рисунок 2" descr="slide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3482578"/>
          </a:xfrm>
          <a:prstGeom prst="rect">
            <a:avLst/>
          </a:prstGeom>
        </p:spPr>
      </p:pic>
      <p:pic>
        <p:nvPicPr>
          <p:cNvPr id="4" name="Рисунок 3" descr="Без-названия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38"/>
            <a:ext cx="4717821" cy="3357562"/>
          </a:xfrm>
          <a:prstGeom prst="rect">
            <a:avLst/>
          </a:prstGeom>
        </p:spPr>
      </p:pic>
      <p:pic>
        <p:nvPicPr>
          <p:cNvPr id="5" name="Рисунок 4" descr="84757b132284bf5958270fa63505bdb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571876"/>
            <a:ext cx="3984096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57167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2000" cy="3357562"/>
          </a:xfrm>
          <a:prstGeom prst="rect">
            <a:avLst/>
          </a:prstGeom>
        </p:spPr>
      </p:pic>
      <p:pic>
        <p:nvPicPr>
          <p:cNvPr id="3" name="Рисунок 2" descr="slide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3482578"/>
          </a:xfrm>
          <a:prstGeom prst="rect">
            <a:avLst/>
          </a:prstGeom>
        </p:spPr>
      </p:pic>
      <p:pic>
        <p:nvPicPr>
          <p:cNvPr id="4" name="Рисунок 3" descr="Без-названия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38"/>
            <a:ext cx="4717821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528" y="1447800"/>
            <a:ext cx="8820472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>
                <a:solidFill>
                  <a:srgbClr val="00B0F0"/>
                </a:solidFill>
              </a:rPr>
              <a:t>МОЛОДЦЫ!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18-SHuru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667251" cy="3500438"/>
          </a:xfrm>
          <a:prstGeom prst="rect">
            <a:avLst/>
          </a:prstGeom>
        </p:spPr>
      </p:pic>
      <p:pic>
        <p:nvPicPr>
          <p:cNvPr id="3" name="Рисунок 2" descr="687-nabor-instrumentov-stroitelya-v-chemodanchi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7" y="0"/>
            <a:ext cx="4745849" cy="3571876"/>
          </a:xfrm>
          <a:prstGeom prst="rect">
            <a:avLst/>
          </a:prstGeom>
        </p:spPr>
      </p:pic>
      <p:pic>
        <p:nvPicPr>
          <p:cNvPr id="4" name="Рисунок 3" descr="62ca493b704cb304dd1c18ce29228a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54966"/>
            <a:ext cx="4714875" cy="3003034"/>
          </a:xfrm>
          <a:prstGeom prst="rect">
            <a:avLst/>
          </a:prstGeom>
        </p:spPr>
      </p:pic>
      <p:pic>
        <p:nvPicPr>
          <p:cNvPr id="5" name="Рисунок 4" descr="1338619785_brwxznvaouymlz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558069"/>
            <a:ext cx="3714744" cy="3299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18-SHuru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667251" cy="3500438"/>
          </a:xfrm>
          <a:prstGeom prst="rect">
            <a:avLst/>
          </a:prstGeom>
        </p:spPr>
      </p:pic>
      <p:pic>
        <p:nvPicPr>
          <p:cNvPr id="3" name="Рисунок 2" descr="687-nabor-instrumentov-stroitelya-v-chemodanchi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7" y="0"/>
            <a:ext cx="4745849" cy="3571876"/>
          </a:xfrm>
          <a:prstGeom prst="rect">
            <a:avLst/>
          </a:prstGeom>
        </p:spPr>
      </p:pic>
      <p:pic>
        <p:nvPicPr>
          <p:cNvPr id="4" name="Рисунок 3" descr="62ca493b704cb304dd1c18ce29228a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54966"/>
            <a:ext cx="4714875" cy="30030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3214686"/>
          </a:xfrm>
          <a:prstGeom prst="rect">
            <a:avLst/>
          </a:prstGeom>
        </p:spPr>
      </p:pic>
      <p:pic>
        <p:nvPicPr>
          <p:cNvPr id="3" name="Рисунок 2" descr="Hand-Saw-PNG-Pi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3214686"/>
          </a:xfrm>
          <a:prstGeom prst="rect">
            <a:avLst/>
          </a:prstGeom>
        </p:spPr>
      </p:pic>
      <p:pic>
        <p:nvPicPr>
          <p:cNvPr id="4" name="Рисунок 3" descr="2530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0059"/>
            <a:ext cx="4452947" cy="3397941"/>
          </a:xfrm>
          <a:prstGeom prst="rect">
            <a:avLst/>
          </a:prstGeom>
        </p:spPr>
      </p:pic>
      <p:pic>
        <p:nvPicPr>
          <p:cNvPr id="5" name="Рисунок 4" descr="30352088_12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071810"/>
            <a:ext cx="4500562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3214686"/>
          </a:xfrm>
          <a:prstGeom prst="rect">
            <a:avLst/>
          </a:prstGeom>
        </p:spPr>
      </p:pic>
      <p:pic>
        <p:nvPicPr>
          <p:cNvPr id="3" name="Рисунок 2" descr="Hand-Saw-PNG-Pi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3214686"/>
          </a:xfrm>
          <a:prstGeom prst="rect">
            <a:avLst/>
          </a:prstGeom>
        </p:spPr>
      </p:pic>
      <p:pic>
        <p:nvPicPr>
          <p:cNvPr id="4" name="Рисунок 3" descr="2530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0059"/>
            <a:ext cx="4452947" cy="33979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1c775bb1f69d784792b4bf5cf99c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3371850"/>
          </a:xfrm>
          <a:prstGeom prst="rect">
            <a:avLst/>
          </a:prstGeom>
        </p:spPr>
      </p:pic>
      <p:pic>
        <p:nvPicPr>
          <p:cNvPr id="3" name="Рисунок 2" descr="hello_html_m71373c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3475" cy="3482607"/>
          </a:xfrm>
          <a:prstGeom prst="rect">
            <a:avLst/>
          </a:prstGeom>
        </p:spPr>
      </p:pic>
      <p:pic>
        <p:nvPicPr>
          <p:cNvPr id="4" name="Рисунок 3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70"/>
            <a:ext cx="4714876" cy="3500430"/>
          </a:xfrm>
          <a:prstGeom prst="rect">
            <a:avLst/>
          </a:prstGeom>
        </p:spPr>
      </p:pic>
      <p:pic>
        <p:nvPicPr>
          <p:cNvPr id="5" name="Рисунок 4" descr="img_56c89838c17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9" y="3429000"/>
            <a:ext cx="453353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1c775bb1f69d784792b4bf5cf99c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3371850"/>
          </a:xfrm>
          <a:prstGeom prst="rect">
            <a:avLst/>
          </a:prstGeom>
        </p:spPr>
      </p:pic>
      <p:pic>
        <p:nvPicPr>
          <p:cNvPr id="3" name="Рисунок 2" descr="hello_html_m71373c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3475" cy="3482607"/>
          </a:xfrm>
          <a:prstGeom prst="rect">
            <a:avLst/>
          </a:prstGeom>
        </p:spPr>
      </p:pic>
      <p:pic>
        <p:nvPicPr>
          <p:cNvPr id="4" name="Рисунок 3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70"/>
            <a:ext cx="4714876" cy="3500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ho cs 4200 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643439" cy="3214687"/>
          </a:xfrm>
          <a:prstGeom prst="rect">
            <a:avLst/>
          </a:prstGeom>
        </p:spPr>
      </p:pic>
      <p:pic>
        <p:nvPicPr>
          <p:cNvPr id="4" name="Рисунок 3" descr="up91258-R_R_R_R_R_R_R_R_S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14752"/>
            <a:ext cx="4579918" cy="1928803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482578"/>
            <a:ext cx="4500562" cy="3375422"/>
          </a:xfrm>
          <a:prstGeom prst="rect">
            <a:avLst/>
          </a:prstGeom>
        </p:spPr>
      </p:pic>
      <p:pic>
        <p:nvPicPr>
          <p:cNvPr id="6" name="Рисунок 5" descr="260890-600x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64" y="1"/>
            <a:ext cx="4429136" cy="35718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ho cs 4200 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643439" cy="3214687"/>
          </a:xfrm>
          <a:prstGeom prst="rect">
            <a:avLst/>
          </a:prstGeom>
        </p:spPr>
      </p:pic>
      <p:pic>
        <p:nvPicPr>
          <p:cNvPr id="4" name="Рисунок 3" descr="up91258-R_R_R_R_R_R_R_R_S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8"/>
            <a:ext cx="4579918" cy="1928803"/>
          </a:xfrm>
          <a:prstGeom prst="rect">
            <a:avLst/>
          </a:prstGeom>
        </p:spPr>
      </p:pic>
      <p:pic>
        <p:nvPicPr>
          <p:cNvPr id="6" name="Рисунок 5" descr="260890-60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1432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153</TotalTime>
  <Words>9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Игра «Четвёртый лишний».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«Четвёртый лишний».</dc:title>
  <dc:creator>лимонникова елена</dc:creator>
  <cp:lastModifiedBy>Татьяна Кирикович</cp:lastModifiedBy>
  <cp:revision>19</cp:revision>
  <dcterms:created xsi:type="dcterms:W3CDTF">2017-10-14T16:47:07Z</dcterms:created>
  <dcterms:modified xsi:type="dcterms:W3CDTF">2026-05-17T15:48:30Z</dcterms:modified>
</cp:coreProperties>
</file>