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5ABD7-10AF-4DD6-9C59-494FB3C7FB23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Цветы луговые, садовые лесные.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цве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0166" y="785794"/>
            <a:ext cx="5812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ГБДОУ детский сад  №362 комбинированного вида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Кировского района Санкт - Петербурга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2357430"/>
            <a:ext cx="2725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3357562"/>
            <a:ext cx="6760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«Луговые травы, полевые цветы»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anypics.ru-30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57422" y="71435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1628800"/>
            <a:ext cx="778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Познавательно-исследовательская деятельность 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(</a:t>
            </a:r>
            <a:r>
              <a:rPr lang="ru-RU" sz="2400" b="1" dirty="0" smtClean="0">
                <a:latin typeface="Comic Sans MS" pitchFamily="66" charset="0"/>
              </a:rPr>
              <a:t>окружающий мир)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2780928"/>
            <a:ext cx="7476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Тема: « 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Травы луговые, цветочки полевые».</a:t>
            </a:r>
            <a:endParaRPr lang="ru-RU" sz="24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4612" y="585789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b (2) 3.5x3.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65974"/>
            <a:ext cx="9144000" cy="9001156"/>
          </a:xfrm>
        </p:spPr>
      </p:pic>
      <p:sp>
        <p:nvSpPr>
          <p:cNvPr id="7" name="TextBox 6"/>
          <p:cNvSpPr txBox="1"/>
          <p:nvPr/>
        </p:nvSpPr>
        <p:spPr>
          <a:xfrm>
            <a:off x="1571604" y="357166"/>
            <a:ext cx="7568354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Не рвите полевые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цветы.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Цветы украшают луга и леса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Но это не только природы краса-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них пчёлы находят целительный дар,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 бабочки пьют из них сладкий нектар.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Не надо, друзья, их бессмысленно рвать,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Не надо букеты из них составлять…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Завянут букеты…Погибнут цветы…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 больше не будет такой красоты!</a:t>
            </a: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9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785794"/>
            <a:ext cx="66450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Цветы  луговые, садовые , лесные.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2071678"/>
            <a:ext cx="6786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Ребята, цветы радуют наш взгляд, дарят улыбки и хорошее настроение. Какие цветы вы знаете, и где они растут?</a:t>
            </a:r>
          </a:p>
        </p:txBody>
      </p:sp>
      <p:pic>
        <p:nvPicPr>
          <p:cNvPr id="8" name="Содержимое 7" descr="neb (2) 3.5x3.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94536"/>
            <a:ext cx="9144000" cy="7352536"/>
          </a:xfrm>
        </p:spPr>
      </p:pic>
      <p:sp>
        <p:nvSpPr>
          <p:cNvPr id="9" name="TextBox 8"/>
          <p:cNvSpPr txBox="1"/>
          <p:nvPr/>
        </p:nvSpPr>
        <p:spPr>
          <a:xfrm>
            <a:off x="1500166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5" y="857232"/>
            <a:ext cx="7572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Ребята, цветы радуют наш взгляд, дарят улыбки и хорошее настроение. Какие цветы вы знаете, и где они растут?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57290" y="3071810"/>
            <a:ext cx="5500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Цветы украшают нашу жизнь, приносят радость и пользу.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Давайте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, рассмотрим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цветы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на лугу.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umenwiese_schaaken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9501222" cy="7292181"/>
          </a:xfrm>
        </p:spPr>
      </p:pic>
      <p:sp>
        <p:nvSpPr>
          <p:cNvPr id="5" name="TextBox 4"/>
          <p:cNvSpPr txBox="1"/>
          <p:nvPr/>
        </p:nvSpPr>
        <p:spPr>
          <a:xfrm>
            <a:off x="1500166" y="64291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Цветочный луг. 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4" name="Содержимое 3" descr="137473ale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285852" y="357166"/>
            <a:ext cx="5623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Прогулка по цветочному лугу.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8417827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928670"/>
            <a:ext cx="4286279" cy="3302543"/>
          </a:xfrm>
          <a:prstGeom prst="rect">
            <a:avLst/>
          </a:prstGeom>
        </p:spPr>
      </p:pic>
      <p:pic>
        <p:nvPicPr>
          <p:cNvPr id="8" name="Рисунок 7" descr="09aabecaa27b918e7f4132999e1322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928670"/>
            <a:ext cx="4143404" cy="32861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24" y="4786322"/>
            <a:ext cx="1923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Ромашка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5000636"/>
            <a:ext cx="312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Василёк луговой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7473ale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97229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43042" y="428604"/>
            <a:ext cx="530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Прогулка по цветочному лугу.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8285505_400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1142984"/>
            <a:ext cx="4167229" cy="4040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5715016"/>
            <a:ext cx="3290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Колокольчик  луговой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odu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9" y="1142984"/>
            <a:ext cx="4545335" cy="3976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4942" y="5929330"/>
            <a:ext cx="3141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Одуванчик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7473ale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8909" y="0"/>
            <a:ext cx="9865817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57290" y="571480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Давайте поиграем.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« Угадай  цветок».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0174"/>
            <a:ext cx="41245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Назван он ласково именем мальчика,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Дружит с ромашкою и с одуванчиком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Строен и крепок его стебелёк,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поле растёт этот синий цветок.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же прозвали его  </a:t>
            </a:r>
            <a:r>
              <a:rPr lang="ru-RU" dirty="0"/>
              <a:t>(…....?)</a:t>
            </a:r>
          </a:p>
        </p:txBody>
      </p:sp>
      <p:pic>
        <p:nvPicPr>
          <p:cNvPr id="7" name="Рисунок 6" descr="09aabecaa27b918e7f4132999e1322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3929058" cy="2928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4876" y="1785926"/>
            <a:ext cx="17744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Эй, звоночки,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Синий цвет, 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язычком,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звону нет!</a:t>
            </a:r>
          </a:p>
        </p:txBody>
      </p:sp>
      <p:pic>
        <p:nvPicPr>
          <p:cNvPr id="9" name="Рисунок 8" descr="88285505_400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7255" y="3143248"/>
            <a:ext cx="3366579" cy="30099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b (2) 3.5x3.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571604" y="357166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0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</a:t>
            </a:r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34384"/>
            <a:ext cx="6606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dirty="0">
                <a:latin typeface="Calibri" pitchFamily="34" charset="0"/>
              </a:rPr>
              <a:t>Коготок короток,</a:t>
            </a:r>
            <a:br>
              <a:rPr lang="ru-RU" altLang="ru-RU" sz="3600" dirty="0">
                <a:latin typeface="Calibri" pitchFamily="34" charset="0"/>
              </a:rPr>
            </a:br>
            <a:r>
              <a:rPr lang="ru-RU" altLang="ru-RU" sz="3600" dirty="0">
                <a:latin typeface="Calibri" pitchFamily="34" charset="0"/>
              </a:rPr>
              <a:t>А сквозь землю прошёл —</a:t>
            </a:r>
            <a:br>
              <a:rPr lang="ru-RU" altLang="ru-RU" sz="3600" dirty="0">
                <a:latin typeface="Calibri" pitchFamily="34" charset="0"/>
              </a:rPr>
            </a:br>
            <a:r>
              <a:rPr lang="ru-RU" altLang="ru-RU" sz="3600" dirty="0">
                <a:latin typeface="Calibri" pitchFamily="34" charset="0"/>
              </a:rPr>
              <a:t>Шапку золота нашёл.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3632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959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b (2) 3.5x3.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571604" y="357166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0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</a:t>
            </a:r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sz="6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34384"/>
            <a:ext cx="6678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dirty="0"/>
              <a:t>Что за травка угощает </a:t>
            </a:r>
            <a:br>
              <a:rPr lang="ru-RU" altLang="ru-RU" sz="3600" dirty="0"/>
            </a:br>
            <a:r>
              <a:rPr lang="ru-RU" altLang="ru-RU" sz="3600" dirty="0"/>
              <a:t>На лугах, в лесной глуши</a:t>
            </a:r>
            <a:br>
              <a:rPr lang="ru-RU" altLang="ru-RU" sz="3600" dirty="0"/>
            </a:br>
            <a:r>
              <a:rPr lang="ru-RU" altLang="ru-RU" sz="3600" dirty="0"/>
              <a:t>Человека — </a:t>
            </a:r>
          </a:p>
          <a:p>
            <a:r>
              <a:rPr lang="ru-RU" altLang="ru-RU" sz="3600" dirty="0"/>
              <a:t>            </a:t>
            </a:r>
            <a:r>
              <a:rPr lang="ru-RU" altLang="ru-RU" sz="3600" dirty="0" smtClean="0"/>
              <a:t>       добрым </a:t>
            </a:r>
            <a:r>
              <a:rPr lang="ru-RU" altLang="ru-RU" sz="3600" dirty="0"/>
              <a:t>чаем, </a:t>
            </a:r>
            <a:br>
              <a:rPr lang="ru-RU" altLang="ru-RU" sz="3600" dirty="0"/>
            </a:br>
            <a:r>
              <a:rPr lang="ru-RU" altLang="ru-RU" sz="3600" dirty="0"/>
              <a:t>Пчёл — нектаром</a:t>
            </a:r>
          </a:p>
          <a:p>
            <a:r>
              <a:rPr lang="ru-RU" altLang="ru-RU" sz="3600" dirty="0"/>
              <a:t>                       </a:t>
            </a:r>
            <a:r>
              <a:rPr lang="ru-RU" altLang="ru-RU" sz="3600" dirty="0" smtClean="0"/>
              <a:t>        </a:t>
            </a:r>
            <a:r>
              <a:rPr lang="ru-RU" altLang="ru-RU" sz="3600" dirty="0"/>
              <a:t>от души.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362200"/>
            <a:ext cx="2843213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273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b (2) 3.5x3.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571604" y="357166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0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</a:t>
            </a:r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44825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 </a:t>
            </a:r>
            <a:r>
              <a:rPr lang="ru-RU" altLang="ru-RU" sz="3600" dirty="0"/>
              <a:t>Стоит цвет-</a:t>
            </a:r>
            <a:r>
              <a:rPr lang="ru-RU" altLang="ru-RU" sz="3600" dirty="0" err="1"/>
              <a:t>семицвет</a:t>
            </a:r>
            <a:r>
              <a:rPr lang="ru-RU" altLang="ru-RU" sz="3600" dirty="0"/>
              <a:t>,</a:t>
            </a:r>
            <a:br>
              <a:rPr lang="ru-RU" altLang="ru-RU" sz="3600" dirty="0"/>
            </a:br>
            <a:r>
              <a:rPr lang="ru-RU" altLang="ru-RU" sz="3600" dirty="0"/>
              <a:t>Глазки-</a:t>
            </a:r>
            <a:r>
              <a:rPr lang="ru-RU" altLang="ru-RU" sz="3600" dirty="0" err="1"/>
              <a:t>разноглазки</a:t>
            </a:r>
            <a:r>
              <a:rPr lang="ru-RU" altLang="ru-RU" dirty="0"/>
              <a:t>.</a:t>
            </a: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52800"/>
            <a:ext cx="340995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3239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186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Цветы луговые, садовые лесные.</vt:lpstr>
      <vt:lpstr>Цветы</vt:lpstr>
      <vt:lpstr>Слайд 3</vt:lpstr>
      <vt:lpstr>«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луговые, садовые лесные.</dc:title>
  <dc:creator>Admin</dc:creator>
  <cp:lastModifiedBy>Кирикович</cp:lastModifiedBy>
  <cp:revision>25</cp:revision>
  <dcterms:created xsi:type="dcterms:W3CDTF">2015-05-25T18:22:31Z</dcterms:created>
  <dcterms:modified xsi:type="dcterms:W3CDTF">2020-05-11T15:55:24Z</dcterms:modified>
</cp:coreProperties>
</file>