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5ABD7-10AF-4DD6-9C59-494FB3C7FB23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BB6E-569D-4D2D-ADE0-614C351A23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Цветы луговые, садовые лесные.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цвет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00166" y="785794"/>
            <a:ext cx="58121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ГБДОУ детский сад  №362 комбинированного вида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Кировского района Санкт - Петербурга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14678" y="2357430"/>
            <a:ext cx="27251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Презентация на тему: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71604" y="3357562"/>
            <a:ext cx="6760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«Луговые травы, полевые цветы»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anypics.ru-308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57422" y="714356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600" y="1628800"/>
            <a:ext cx="77861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Comic Sans MS" pitchFamily="66" charset="0"/>
              </a:rPr>
              <a:t>Познавательно-исследовательская деятельность </a:t>
            </a: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(</a:t>
            </a:r>
            <a:r>
              <a:rPr lang="ru-RU" sz="2400" b="1" dirty="0" smtClean="0">
                <a:latin typeface="Comic Sans MS" pitchFamily="66" charset="0"/>
              </a:rPr>
              <a:t>окружающий мир)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632" y="2780928"/>
            <a:ext cx="7476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Comic Sans MS" pitchFamily="66" charset="0"/>
                <a:cs typeface="Times New Roman" pitchFamily="18" charset="0"/>
              </a:rPr>
              <a:t>Тема: « </a:t>
            </a:r>
            <a:r>
              <a:rPr lang="ru-RU" sz="2400" b="1" dirty="0" smtClean="0">
                <a:latin typeface="Comic Sans MS" pitchFamily="66" charset="0"/>
                <a:cs typeface="Times New Roman" pitchFamily="18" charset="0"/>
              </a:rPr>
              <a:t>Травы луговые, цветочки полевые».</a:t>
            </a:r>
            <a:endParaRPr lang="ru-RU" sz="2400" b="1" dirty="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14612" y="5857892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eb (2) 3.5x3.5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65974"/>
            <a:ext cx="9144000" cy="9001156"/>
          </a:xfrm>
        </p:spPr>
      </p:pic>
      <p:sp>
        <p:nvSpPr>
          <p:cNvPr id="7" name="TextBox 6"/>
          <p:cNvSpPr txBox="1"/>
          <p:nvPr/>
        </p:nvSpPr>
        <p:spPr>
          <a:xfrm>
            <a:off x="1571604" y="357166"/>
            <a:ext cx="7568354" cy="606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>
                <a:latin typeface="Times New Roman" pitchFamily="18" charset="0"/>
                <a:cs typeface="Times New Roman" pitchFamily="18" charset="0"/>
              </a:rPr>
              <a:t>Не рвите полевые 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цветы.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Цветы украшают луга и леса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Но это не только природы краса-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В них пчёлы находят целительный дар,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И бабочки пьют из них сладкий нектар.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Не надо, друзья, их бессмысленно рвать,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Не надо букеты из них составлять…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Завянут букеты…Погибнут цветы…</a:t>
            </a:r>
          </a:p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И больше не будет такой красоты!</a:t>
            </a:r>
          </a:p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4393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Цветы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8728" y="785794"/>
            <a:ext cx="664502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Цветы  луговые, садовые , лесные.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2071678"/>
            <a:ext cx="67866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Ребята, цветы радуют наш взгляд, дарят улыбки и хорошее настроение. Какие цветы вы знаете, и где они растут?</a:t>
            </a:r>
          </a:p>
        </p:txBody>
      </p:sp>
      <p:pic>
        <p:nvPicPr>
          <p:cNvPr id="8" name="Содержимое 7" descr="neb (2) 3.5x3.5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494536"/>
            <a:ext cx="9144000" cy="7352536"/>
          </a:xfrm>
        </p:spPr>
      </p:pic>
      <p:sp>
        <p:nvSpPr>
          <p:cNvPr id="9" name="TextBox 8"/>
          <p:cNvSpPr txBox="1"/>
          <p:nvPr/>
        </p:nvSpPr>
        <p:spPr>
          <a:xfrm>
            <a:off x="1500166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214415" y="857232"/>
            <a:ext cx="75724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Ребята, цветы радуют наш взгляд, дарят улыбки и хорошее настроение. Какие цветы вы знаете, и где они растут?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57290" y="3071810"/>
            <a:ext cx="55007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Цветы украшают нашу жизнь, приносят радость и пользу.</a:t>
            </a:r>
          </a:p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Давайте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, рассмотрим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цветы 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на лугу.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lumenwiese_schaaken_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57222" y="0"/>
            <a:ext cx="9501222" cy="7292181"/>
          </a:xfrm>
        </p:spPr>
      </p:pic>
      <p:sp>
        <p:nvSpPr>
          <p:cNvPr id="5" name="TextBox 4"/>
          <p:cNvSpPr txBox="1"/>
          <p:nvPr/>
        </p:nvSpPr>
        <p:spPr>
          <a:xfrm>
            <a:off x="1500166" y="642918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Цветочный луг. 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endParaRPr lang="ru-RU" dirty="0"/>
          </a:p>
        </p:txBody>
      </p:sp>
      <p:pic>
        <p:nvPicPr>
          <p:cNvPr id="4" name="Содержимое 3" descr="137473ale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</p:spPr>
      </p:pic>
      <p:sp>
        <p:nvSpPr>
          <p:cNvPr id="6" name="TextBox 5"/>
          <p:cNvSpPr txBox="1"/>
          <p:nvPr/>
        </p:nvSpPr>
        <p:spPr>
          <a:xfrm>
            <a:off x="1285852" y="357166"/>
            <a:ext cx="5623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                  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Прогулка по цветочному лугу.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8417827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928670"/>
            <a:ext cx="4286279" cy="3302543"/>
          </a:xfrm>
          <a:prstGeom prst="rect">
            <a:avLst/>
          </a:prstGeom>
        </p:spPr>
      </p:pic>
      <p:pic>
        <p:nvPicPr>
          <p:cNvPr id="8" name="Рисунок 7" descr="09aabecaa27b918e7f4132999e1322a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928670"/>
            <a:ext cx="4143404" cy="328614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7224" y="4786322"/>
            <a:ext cx="19239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Ромашка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29190" y="5000636"/>
            <a:ext cx="3122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Василёк луговой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7473ale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57222" y="0"/>
            <a:ext cx="9722909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43042" y="428604"/>
            <a:ext cx="5307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Прогулка по цветочному лугу.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88285505_4002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2908" y="1142984"/>
            <a:ext cx="4167229" cy="40400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8596" y="5715016"/>
            <a:ext cx="32901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Колокольчик  луговой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odu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1999" y="1142984"/>
            <a:ext cx="4545335" cy="397669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14942" y="5929330"/>
            <a:ext cx="3141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Одуванчик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7473alen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578909" y="0"/>
            <a:ext cx="9865817" cy="6858000"/>
          </a:xfrm>
        </p:spPr>
      </p:pic>
      <p:sp>
        <p:nvSpPr>
          <p:cNvPr id="5" name="TextBox 4"/>
          <p:cNvSpPr txBox="1"/>
          <p:nvPr/>
        </p:nvSpPr>
        <p:spPr>
          <a:xfrm>
            <a:off x="1357290" y="571480"/>
            <a:ext cx="5143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Давайте поиграем.</a:t>
            </a:r>
          </a:p>
          <a:p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                    « Угадай  цветок».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00174"/>
            <a:ext cx="412452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Назван он ласково именем мальчика,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Дружит с ромашкою и с одуванчиком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Строен и крепок его стебелёк,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поле растёт этот синий цветок.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же прозвали его  </a:t>
            </a:r>
            <a:r>
              <a:rPr lang="ru-RU" dirty="0"/>
              <a:t>(…....?)</a:t>
            </a:r>
          </a:p>
        </p:txBody>
      </p:sp>
      <p:pic>
        <p:nvPicPr>
          <p:cNvPr id="7" name="Рисунок 6" descr="09aabecaa27b918e7f4132999e1322a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143248"/>
            <a:ext cx="3929058" cy="29289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14876" y="1785926"/>
            <a:ext cx="177446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Эй, звоночки,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Синий цвет, -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 язычком,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 звону нет!</a:t>
            </a:r>
          </a:p>
        </p:txBody>
      </p:sp>
      <p:pic>
        <p:nvPicPr>
          <p:cNvPr id="9" name="Рисунок 8" descr="88285505_4002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7255" y="3143248"/>
            <a:ext cx="3366579" cy="300990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eb (2) 3.5x3.5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571604" y="357166"/>
            <a:ext cx="1847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0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</a:t>
            </a:r>
            <a:r>
              <a:rPr lang="ru-RU" sz="6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загадки</a:t>
            </a:r>
            <a:endParaRPr lang="ru-RU" sz="6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434384"/>
            <a:ext cx="6606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>
                <a:latin typeface="Calibri" pitchFamily="34" charset="0"/>
              </a:rPr>
              <a:t>Коготок короток,</a:t>
            </a:r>
            <a:br>
              <a:rPr lang="ru-RU" altLang="ru-RU" sz="3600" dirty="0">
                <a:latin typeface="Calibri" pitchFamily="34" charset="0"/>
              </a:rPr>
            </a:br>
            <a:r>
              <a:rPr lang="ru-RU" altLang="ru-RU" sz="3600" dirty="0">
                <a:latin typeface="Calibri" pitchFamily="34" charset="0"/>
              </a:rPr>
              <a:t>А сквозь землю прошёл —</a:t>
            </a:r>
            <a:br>
              <a:rPr lang="ru-RU" altLang="ru-RU" sz="3600" dirty="0">
                <a:latin typeface="Calibri" pitchFamily="34" charset="0"/>
              </a:rPr>
            </a:br>
            <a:r>
              <a:rPr lang="ru-RU" altLang="ru-RU" sz="3600" dirty="0">
                <a:latin typeface="Calibri" pitchFamily="34" charset="0"/>
              </a:rPr>
              <a:t>Шапку золота нашёл.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429000"/>
            <a:ext cx="36322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29592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eb (2) 3.5x3.5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571604" y="357166"/>
            <a:ext cx="1847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0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</a:t>
            </a:r>
            <a:r>
              <a:rPr lang="ru-RU" sz="6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загадки</a:t>
            </a:r>
            <a:endParaRPr lang="ru-RU" sz="6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434384"/>
            <a:ext cx="6678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dirty="0"/>
              <a:t>Что за травка угощает </a:t>
            </a:r>
            <a:br>
              <a:rPr lang="ru-RU" altLang="ru-RU" sz="3600" dirty="0"/>
            </a:br>
            <a:r>
              <a:rPr lang="ru-RU" altLang="ru-RU" sz="3600" dirty="0"/>
              <a:t>На лугах, в лесной глуши</a:t>
            </a:r>
            <a:br>
              <a:rPr lang="ru-RU" altLang="ru-RU" sz="3600" dirty="0"/>
            </a:br>
            <a:r>
              <a:rPr lang="ru-RU" altLang="ru-RU" sz="3600" dirty="0"/>
              <a:t>Человека — </a:t>
            </a:r>
          </a:p>
          <a:p>
            <a:r>
              <a:rPr lang="ru-RU" altLang="ru-RU" sz="3600" dirty="0"/>
              <a:t>            </a:t>
            </a:r>
            <a:r>
              <a:rPr lang="ru-RU" altLang="ru-RU" sz="3600" dirty="0" smtClean="0"/>
              <a:t>       добрым </a:t>
            </a:r>
            <a:r>
              <a:rPr lang="ru-RU" altLang="ru-RU" sz="3600" dirty="0"/>
              <a:t>чаем, </a:t>
            </a:r>
            <a:br>
              <a:rPr lang="ru-RU" altLang="ru-RU" sz="3600" dirty="0"/>
            </a:br>
            <a:r>
              <a:rPr lang="ru-RU" altLang="ru-RU" sz="3600" dirty="0"/>
              <a:t>Пчёл — нектаром</a:t>
            </a:r>
          </a:p>
          <a:p>
            <a:r>
              <a:rPr lang="ru-RU" altLang="ru-RU" sz="3600" dirty="0"/>
              <a:t>                       </a:t>
            </a:r>
            <a:r>
              <a:rPr lang="ru-RU" altLang="ru-RU" sz="3600" dirty="0" smtClean="0"/>
              <a:t>        </a:t>
            </a:r>
            <a:r>
              <a:rPr lang="ru-RU" altLang="ru-RU" sz="3600" dirty="0"/>
              <a:t>от души.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2362200"/>
            <a:ext cx="2843213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2732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neb (2) 3.5x3.5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1571604" y="357166"/>
            <a:ext cx="1847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0"/>
            <a:ext cx="8136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Отгадайте </a:t>
            </a:r>
            <a:r>
              <a:rPr lang="ru-RU" sz="66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загадки</a:t>
            </a:r>
            <a:endParaRPr lang="ru-RU" sz="6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844825"/>
            <a:ext cx="6606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/>
              <a:t> </a:t>
            </a:r>
            <a:r>
              <a:rPr lang="ru-RU" altLang="ru-RU" sz="3600" dirty="0"/>
              <a:t>Стоит цвет-</a:t>
            </a:r>
            <a:r>
              <a:rPr lang="ru-RU" altLang="ru-RU" sz="3600" dirty="0" err="1"/>
              <a:t>семицвет</a:t>
            </a:r>
            <a:r>
              <a:rPr lang="ru-RU" altLang="ru-RU" sz="3600" dirty="0"/>
              <a:t>,</a:t>
            </a:r>
            <a:br>
              <a:rPr lang="ru-RU" altLang="ru-RU" sz="3600" dirty="0"/>
            </a:br>
            <a:r>
              <a:rPr lang="ru-RU" altLang="ru-RU" sz="3600" dirty="0"/>
              <a:t>Глазки-</a:t>
            </a:r>
            <a:r>
              <a:rPr lang="ru-RU" altLang="ru-RU" sz="3600" dirty="0" err="1"/>
              <a:t>разноглазки</a:t>
            </a:r>
            <a:r>
              <a:rPr lang="ru-RU" altLang="ru-RU" dirty="0"/>
              <a:t>.</a:t>
            </a:r>
            <a:endParaRPr lang="ru-RU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352800"/>
            <a:ext cx="3409950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33239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186</Words>
  <Application>Microsoft Office PowerPoint</Application>
  <PresentationFormat>Экран (4:3)</PresentationFormat>
  <Paragraphs>50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Цветы луговые, садовые лесные.</vt:lpstr>
      <vt:lpstr>Цветы</vt:lpstr>
      <vt:lpstr>Слайд 3</vt:lpstr>
      <vt:lpstr>«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Цветы луговые, садовые лесные.</dc:title>
  <dc:creator>Admin</dc:creator>
  <cp:lastModifiedBy>Кирикович</cp:lastModifiedBy>
  <cp:revision>25</cp:revision>
  <dcterms:created xsi:type="dcterms:W3CDTF">2015-05-25T18:22:31Z</dcterms:created>
  <dcterms:modified xsi:type="dcterms:W3CDTF">2020-05-11T15:55:24Z</dcterms:modified>
</cp:coreProperties>
</file>