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EEF3-A5F7-4530-B7D2-9E699E2DD659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B228-8577-4A90-A4E1-119F709C5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EEF3-A5F7-4530-B7D2-9E699E2DD659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B228-8577-4A90-A4E1-119F709C5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EEF3-A5F7-4530-B7D2-9E699E2DD659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B228-8577-4A90-A4E1-119F709C5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EEF3-A5F7-4530-B7D2-9E699E2DD659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B228-8577-4A90-A4E1-119F709C5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EEF3-A5F7-4530-B7D2-9E699E2DD659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B228-8577-4A90-A4E1-119F709C5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EEF3-A5F7-4530-B7D2-9E699E2DD659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B228-8577-4A90-A4E1-119F709C5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EEF3-A5F7-4530-B7D2-9E699E2DD659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B228-8577-4A90-A4E1-119F709C5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EEF3-A5F7-4530-B7D2-9E699E2DD659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B228-8577-4A90-A4E1-119F709C5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EEF3-A5F7-4530-B7D2-9E699E2DD659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B228-8577-4A90-A4E1-119F709C5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EEF3-A5F7-4530-B7D2-9E699E2DD659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B228-8577-4A90-A4E1-119F709C5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EEF3-A5F7-4530-B7D2-9E699E2DD659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B228-8577-4A90-A4E1-119F709C5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2EEF3-A5F7-4530-B7D2-9E699E2DD659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5B228-8577-4A90-A4E1-119F709C5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alina39.ucoz.com/animazia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1700808"/>
            <a:ext cx="5100646" cy="150019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Городской фестиваль «Чудеса Анимации»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4857760"/>
            <a:ext cx="5114916" cy="71438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Педагог: Кирикович Т.А. 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Участники: дети подготовительной группы.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12144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Филиал МБДОУ – детского сада «Детство» детский сад № 536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2890391"/>
            <a:ext cx="52565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Мультфильм </a:t>
            </a:r>
            <a:br>
              <a:rPr lang="ru-RU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Собачкины</a:t>
            </a:r>
            <a:r>
              <a:rPr lang="ru-RU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огорчения»</a:t>
            </a:r>
            <a:endParaRPr lang="ru-RU" sz="3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://www.51pptmoban.com/d/file/2014/05/09/2862d4481f9fb388ad11e16a022cc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развитие творческих и технических способностей детей дошкольного возраста через создание мультфильма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с технологией создания мультипликационного фильма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(научить работать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фотоаппаратом, штативом,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диктофоном и компьютером)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познавательную,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речевую активность и творческий интерес  в процессе создания мультфильма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навыки работы в команде: договариваться друг с другом, согласовывать свои действия.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51pptmoban.com/d/file/2014/05/09/2862d4481f9fb388ad11e16a022cc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нашем детском саду прошёл праздник поэзии, посвященный творчеству Бориса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Заходера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DSC_0282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2071701" cy="2071702"/>
          </a:xfrm>
          <a:prstGeom prst="rect">
            <a:avLst/>
          </a:prstGeom>
          <a:noFill/>
        </p:spPr>
      </p:pic>
      <p:pic>
        <p:nvPicPr>
          <p:cNvPr id="17412" name="Picture 4" descr="DSC_0291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428736"/>
            <a:ext cx="2071702" cy="2071703"/>
          </a:xfrm>
          <a:prstGeom prst="rect">
            <a:avLst/>
          </a:prstGeom>
          <a:noFill/>
        </p:spPr>
      </p:pic>
      <p:pic>
        <p:nvPicPr>
          <p:cNvPr id="17414" name="Picture 6" descr="https://538.tvoysadik.ru/upload/ts538_new/images/big/13/ed/13ed6c14b277f9eac0239cc4174ec068.jpg"/>
          <p:cNvPicPr>
            <a:picLocks noChangeAspect="1" noChangeArrowheads="1"/>
          </p:cNvPicPr>
          <p:nvPr/>
        </p:nvPicPr>
        <p:blipFill>
          <a:blip r:embed="rId5"/>
          <a:srcRect t="36987"/>
          <a:stretch>
            <a:fillRect/>
          </a:stretch>
        </p:blipFill>
        <p:spPr bwMode="auto">
          <a:xfrm>
            <a:off x="1571604" y="4000504"/>
            <a:ext cx="5554637" cy="2625105"/>
          </a:xfrm>
          <a:prstGeom prst="rect">
            <a:avLst/>
          </a:prstGeom>
          <a:noFill/>
        </p:spPr>
      </p:pic>
      <p:pic>
        <p:nvPicPr>
          <p:cNvPr id="17416" name="Picture 8" descr="https://cbs-yuryuzan.chel.muzkult.ru/media/2018/09/19/1216958699/image_image_4834882.jpeg"/>
          <p:cNvPicPr>
            <a:picLocks noChangeAspect="1" noChangeArrowheads="1"/>
          </p:cNvPicPr>
          <p:nvPr/>
        </p:nvPicPr>
        <p:blipFill>
          <a:blip r:embed="rId6" cstate="print"/>
          <a:srcRect l="6802" r="3405"/>
          <a:stretch>
            <a:fillRect/>
          </a:stretch>
        </p:blipFill>
        <p:spPr bwMode="auto">
          <a:xfrm>
            <a:off x="6429388" y="1500174"/>
            <a:ext cx="2324377" cy="207642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929190" y="1714488"/>
            <a:ext cx="1428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Организовали выставку творчества Бориса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Заходера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3571876"/>
            <a:ext cx="152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Читали стихи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1736" y="3571876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Играли в подвижные игры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www.51pptmoban.com/d/file/2014/05/09/2862d4481f9fb388ad11e16a022cc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Детям очень понравилось стихотворение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Собачкины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огорчения» и они предложили создать свой мультик. Работа закипела.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sus\Desktop\Чудеса анимации 2020\Фото проекта\12-01-2021_10-03-34\IMG-20210112-WA0001.jpg"/>
          <p:cNvPicPr>
            <a:picLocks noChangeAspect="1" noChangeArrowheads="1"/>
          </p:cNvPicPr>
          <p:nvPr/>
        </p:nvPicPr>
        <p:blipFill>
          <a:blip r:embed="rId3" cstate="print"/>
          <a:srcRect l="2593" r="10889"/>
          <a:stretch>
            <a:fillRect/>
          </a:stretch>
        </p:blipFill>
        <p:spPr bwMode="auto">
          <a:xfrm>
            <a:off x="928662" y="1285860"/>
            <a:ext cx="2357454" cy="2045983"/>
          </a:xfrm>
          <a:prstGeom prst="rect">
            <a:avLst/>
          </a:prstGeom>
          <a:noFill/>
        </p:spPr>
      </p:pic>
      <p:pic>
        <p:nvPicPr>
          <p:cNvPr id="5" name="Picture 3" descr="C:\Users\Asus\Desktop\Чудеса анимации 2020\Фото проекта\Фотографии с телефона\20210111_165748.jpg"/>
          <p:cNvPicPr>
            <a:picLocks noChangeAspect="1" noChangeArrowheads="1"/>
          </p:cNvPicPr>
          <p:nvPr/>
        </p:nvPicPr>
        <p:blipFill>
          <a:blip r:embed="rId4" cstate="print"/>
          <a:srcRect l="19618" r="18750"/>
          <a:stretch>
            <a:fillRect/>
          </a:stretch>
        </p:blipFill>
        <p:spPr bwMode="auto">
          <a:xfrm>
            <a:off x="5643570" y="1214422"/>
            <a:ext cx="2667211" cy="2000264"/>
          </a:xfrm>
          <a:prstGeom prst="rect">
            <a:avLst/>
          </a:prstGeom>
          <a:noFill/>
        </p:spPr>
      </p:pic>
      <p:pic>
        <p:nvPicPr>
          <p:cNvPr id="7" name="Picture 4" descr="C:\Users\Asus\Desktop\Чудеса анимации 2020\Фото проекта\Фотографии с телефона\20210111_171520.jpg"/>
          <p:cNvPicPr>
            <a:picLocks noChangeAspect="1" noChangeArrowheads="1"/>
          </p:cNvPicPr>
          <p:nvPr/>
        </p:nvPicPr>
        <p:blipFill>
          <a:blip r:embed="rId5" cstate="print"/>
          <a:srcRect l="36111" r="30035"/>
          <a:stretch>
            <a:fillRect/>
          </a:stretch>
        </p:blipFill>
        <p:spPr bwMode="auto">
          <a:xfrm rot="10800000">
            <a:off x="2143108" y="4000504"/>
            <a:ext cx="1785950" cy="2438332"/>
          </a:xfrm>
          <a:prstGeom prst="rect">
            <a:avLst/>
          </a:prstGeom>
          <a:noFill/>
        </p:spPr>
      </p:pic>
      <p:pic>
        <p:nvPicPr>
          <p:cNvPr id="9" name="Picture 6" descr="C:\Users\Asus\Desktop\Чудеса анимации 2020\Фото проекта\12-01-2021_10-03-34\IMG-20210112-WA0003.jpg"/>
          <p:cNvPicPr>
            <a:picLocks noChangeAspect="1" noChangeArrowheads="1"/>
          </p:cNvPicPr>
          <p:nvPr/>
        </p:nvPicPr>
        <p:blipFill>
          <a:blip r:embed="rId6" cstate="print"/>
          <a:srcRect r="14396"/>
          <a:stretch>
            <a:fillRect/>
          </a:stretch>
        </p:blipFill>
        <p:spPr bwMode="auto">
          <a:xfrm>
            <a:off x="357158" y="4000504"/>
            <a:ext cx="1571636" cy="244509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71868" y="1643050"/>
            <a:ext cx="1928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девочки нарисовали и раскрасили фон.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3429000"/>
            <a:ext cx="8358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 декорации: домик, солнышко, деревья, автомобиль, грядки с цветами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8" descr="C:\Users\Asus\Desktop\Чудеса анимации 2020\Фото проекта\12-01-2021_10-03-34\IMG-20210112-WA0005.jpg"/>
          <p:cNvPicPr>
            <a:picLocks noChangeAspect="1" noChangeArrowheads="1"/>
          </p:cNvPicPr>
          <p:nvPr/>
        </p:nvPicPr>
        <p:blipFill>
          <a:blip r:embed="rId7"/>
          <a:srcRect l="12162" t="23044" r="3753" b="4349"/>
          <a:stretch>
            <a:fillRect/>
          </a:stretch>
        </p:blipFill>
        <p:spPr bwMode="auto">
          <a:xfrm>
            <a:off x="4071934" y="4000504"/>
            <a:ext cx="2071702" cy="2382458"/>
          </a:xfrm>
          <a:prstGeom prst="rect">
            <a:avLst/>
          </a:prstGeom>
          <a:noFill/>
        </p:spPr>
      </p:pic>
      <p:pic>
        <p:nvPicPr>
          <p:cNvPr id="16" name="Picture 9" descr="C:\Users\Asus\Desktop\Чудеса анимации 2020\Фото проекта\Фотографии с телефона\20210112_164849.jpg"/>
          <p:cNvPicPr>
            <a:picLocks noChangeAspect="1" noChangeArrowheads="1"/>
          </p:cNvPicPr>
          <p:nvPr/>
        </p:nvPicPr>
        <p:blipFill>
          <a:blip r:embed="rId8" cstate="print"/>
          <a:srcRect l="19618" r="13541"/>
          <a:stretch>
            <a:fillRect/>
          </a:stretch>
        </p:blipFill>
        <p:spPr bwMode="auto">
          <a:xfrm rot="10800000">
            <a:off x="6286512" y="4214818"/>
            <a:ext cx="2685995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www.51pptmoban.com/d/file/2014/05/09/2862d4481f9fb388ad11e16a022cc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Подготовка сюжета.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C:\Users\Asus\Desktop\Чудеса анимации 2020\Фото проекта\DSC_0237.JPG"/>
          <p:cNvPicPr>
            <a:picLocks noChangeAspect="1" noChangeArrowheads="1"/>
          </p:cNvPicPr>
          <p:nvPr/>
        </p:nvPicPr>
        <p:blipFill>
          <a:blip r:embed="rId3" cstate="print"/>
          <a:srcRect l="5805" t="11996" r="6857" b="2771"/>
          <a:stretch>
            <a:fillRect/>
          </a:stretch>
        </p:blipFill>
        <p:spPr bwMode="auto">
          <a:xfrm>
            <a:off x="2285984" y="3786190"/>
            <a:ext cx="4214842" cy="2742186"/>
          </a:xfrm>
          <a:prstGeom prst="rect">
            <a:avLst/>
          </a:prstGeom>
          <a:noFill/>
        </p:spPr>
      </p:pic>
      <p:pic>
        <p:nvPicPr>
          <p:cNvPr id="8" name="Picture 7" descr="C:\Users\Asus\Desktop\Чудеса анимации 2020\Фото проекта\12-01-2021_10-03-34\IMG-20210112-WA0011.jpg"/>
          <p:cNvPicPr>
            <a:picLocks noChangeAspect="1" noChangeArrowheads="1"/>
          </p:cNvPicPr>
          <p:nvPr/>
        </p:nvPicPr>
        <p:blipFill>
          <a:blip r:embed="rId4"/>
          <a:srcRect l="6149" t="30936" r="8519" b="7506"/>
          <a:stretch>
            <a:fillRect/>
          </a:stretch>
        </p:blipFill>
        <p:spPr bwMode="auto">
          <a:xfrm>
            <a:off x="5072066" y="1357298"/>
            <a:ext cx="3692795" cy="2000264"/>
          </a:xfrm>
          <a:prstGeom prst="rect">
            <a:avLst/>
          </a:prstGeom>
          <a:noFill/>
        </p:spPr>
      </p:pic>
      <p:pic>
        <p:nvPicPr>
          <p:cNvPr id="9" name="Picture 5" descr="C:\Users\Asus\Desktop\Чудеса анимации 2020\Фото проекта\Фотографии с телефона\20210112_164824.jpg"/>
          <p:cNvPicPr>
            <a:picLocks noChangeAspect="1" noChangeArrowheads="1"/>
          </p:cNvPicPr>
          <p:nvPr/>
        </p:nvPicPr>
        <p:blipFill>
          <a:blip r:embed="rId5" cstate="print"/>
          <a:srcRect l="30903" r="33507"/>
          <a:stretch>
            <a:fillRect/>
          </a:stretch>
        </p:blipFill>
        <p:spPr bwMode="auto">
          <a:xfrm rot="10800000">
            <a:off x="357158" y="1285860"/>
            <a:ext cx="1785950" cy="231938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14546" y="1357298"/>
            <a:ext cx="27860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Нарисовали главных героев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нашего мультика - собачку Соню и кошку. У собачки Сони двигаются уши, лапы и меняются эмоции.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4143380"/>
            <a:ext cx="2500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такой основной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морфинг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нас  получился, для нашего мультфильма.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214819"/>
            <a:ext cx="21431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Морфинг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неподвижная часть, которая создает визуальный эффект движения.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www.51pptmoban.com/d/file/2014/05/09/2862d4481f9fb388ad11e16a022cc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мультфильма.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 descr="C:\Users\Asus\Desktop\Чудеса анимации 2020\Фото проекта\12-01-2021_10-03-34\IMG-20210112-WA0019.jpg"/>
          <p:cNvPicPr>
            <a:picLocks noChangeAspect="1" noChangeArrowheads="1"/>
          </p:cNvPicPr>
          <p:nvPr/>
        </p:nvPicPr>
        <p:blipFill>
          <a:blip r:embed="rId3"/>
          <a:srcRect l="7334" t="5682" r="10889" b="7506"/>
          <a:stretch>
            <a:fillRect/>
          </a:stretch>
        </p:blipFill>
        <p:spPr bwMode="auto">
          <a:xfrm>
            <a:off x="5072066" y="928670"/>
            <a:ext cx="2957533" cy="2357454"/>
          </a:xfrm>
          <a:prstGeom prst="rect">
            <a:avLst/>
          </a:prstGeom>
          <a:noFill/>
        </p:spPr>
      </p:pic>
      <p:pic>
        <p:nvPicPr>
          <p:cNvPr id="5" name="Picture 12" descr="C:\Users\Asus\Desktop\Чудеса анимации 2020\Фото проекта\12-01-2021_10-03-34\IMG-20210112-WA0024.jpg"/>
          <p:cNvPicPr>
            <a:picLocks noChangeAspect="1" noChangeArrowheads="1"/>
          </p:cNvPicPr>
          <p:nvPr/>
        </p:nvPicPr>
        <p:blipFill>
          <a:blip r:embed="rId4"/>
          <a:srcRect t="11996" b="5927"/>
          <a:stretch>
            <a:fillRect/>
          </a:stretch>
        </p:blipFill>
        <p:spPr bwMode="auto">
          <a:xfrm>
            <a:off x="500034" y="1142984"/>
            <a:ext cx="2222023" cy="2428892"/>
          </a:xfrm>
          <a:prstGeom prst="rect">
            <a:avLst/>
          </a:prstGeom>
          <a:noFill/>
        </p:spPr>
      </p:pic>
      <p:pic>
        <p:nvPicPr>
          <p:cNvPr id="6" name="Picture 13" descr="C:\Users\Asus\Desktop\Чудеса анимации 2020\Фото проекта\12-01-2021_10-03-34\IMG-20210112-WA0027.jpg"/>
          <p:cNvPicPr>
            <a:picLocks noChangeAspect="1" noChangeArrowheads="1"/>
          </p:cNvPicPr>
          <p:nvPr/>
        </p:nvPicPr>
        <p:blipFill>
          <a:blip r:embed="rId5"/>
          <a:srcRect l="10889" t="2525" r="12075" b="7506"/>
          <a:stretch>
            <a:fillRect/>
          </a:stretch>
        </p:blipFill>
        <p:spPr bwMode="auto">
          <a:xfrm>
            <a:off x="1785918" y="3857628"/>
            <a:ext cx="2851253" cy="25003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14876" y="3429000"/>
            <a:ext cx="442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получившихся кадров, составили и озвучили мультфильм в программе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Movavi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1000108"/>
            <a:ext cx="20717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по сюжету стихотворения передвигали и дополняли движение объектов, элементы персонажей, эмоции.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143380"/>
            <a:ext cx="16430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 юный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фотограф, отснял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покадровую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фазу движений персонажей.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Asus\Desktop\Чудеса анимации 2020\Фото проекта\12-01-2021_10-03-34\IMG-20210113-WA00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4143380"/>
            <a:ext cx="3286148" cy="246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244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Городской фестиваль «Чудеса Анимации» </vt:lpstr>
      <vt:lpstr>Цель: развитие творческих и технических способностей детей дошкольного возраста через создание мультфильма </vt:lpstr>
      <vt:lpstr>В нашем детском саду прошёл праздник поэзии, посвященный творчеству Бориса Заходера.</vt:lpstr>
      <vt:lpstr>Детям очень понравилось стихотворение «Собачкины огорчения» и они предложили создать свой мультик. Работа закипела.  </vt:lpstr>
      <vt:lpstr>Подготовка сюжета.</vt:lpstr>
      <vt:lpstr>Создание мультфильма.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37</cp:revision>
  <dcterms:created xsi:type="dcterms:W3CDTF">2021-01-12T03:57:03Z</dcterms:created>
  <dcterms:modified xsi:type="dcterms:W3CDTF">2021-01-14T05:56:05Z</dcterms:modified>
</cp:coreProperties>
</file>