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58" r:id="rId6"/>
    <p:sldId id="262" r:id="rId7"/>
    <p:sldId id="264" r:id="rId8"/>
    <p:sldId id="266" r:id="rId9"/>
    <p:sldId id="268" r:id="rId10"/>
    <p:sldId id="270" r:id="rId11"/>
    <p:sldId id="271" r:id="rId12"/>
    <p:sldId id="274" r:id="rId13"/>
    <p:sldId id="273" r:id="rId14"/>
    <p:sldId id="275" r:id="rId15"/>
    <p:sldId id="272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lip.cookdiary.net/sites/default/files/wallpaper/sensen-clipart/152456/sensen-clipart-frame-152456-2970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1124745"/>
            <a:ext cx="4392488" cy="247570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Comic Sans MS" pitchFamily="66" charset="0"/>
              </a:rPr>
              <a:t/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/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Коммуникативная – </a:t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игровая </a:t>
            </a:r>
            <a:r>
              <a:rPr lang="ru-RU" sz="2700" b="1" dirty="0" smtClean="0">
                <a:latin typeface="Comic Sans MS" pitchFamily="66" charset="0"/>
              </a:rPr>
              <a:t>деятельность</a:t>
            </a:r>
            <a:r>
              <a:rPr lang="ru-RU" sz="2700" dirty="0" smtClean="0">
                <a:latin typeface="Comic Sans MS" pitchFamily="66" charset="0"/>
              </a:rPr>
              <a:t/>
            </a:r>
            <a:br>
              <a:rPr lang="ru-RU" sz="2700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 </a:t>
            </a:r>
            <a:r>
              <a:rPr lang="ru-RU" sz="2700" dirty="0" smtClean="0">
                <a:latin typeface="Comic Sans MS" pitchFamily="66" charset="0"/>
              </a:rPr>
              <a:t/>
            </a:r>
            <a:br>
              <a:rPr lang="ru-RU" sz="2700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 </a:t>
            </a:r>
            <a:r>
              <a:rPr lang="ru-RU" sz="2700" b="1" dirty="0" smtClean="0">
                <a:latin typeface="Comic Sans MS" pitchFamily="66" charset="0"/>
              </a:rPr>
              <a:t> «Путешествие с </a:t>
            </a:r>
            <a:r>
              <a:rPr lang="ru-RU" sz="2700" b="1" dirty="0" err="1" smtClean="0">
                <a:latin typeface="Comic Sans MS" pitchFamily="66" charset="0"/>
              </a:rPr>
              <a:t>Ариэль</a:t>
            </a:r>
            <a:r>
              <a:rPr lang="ru-RU" sz="2700" b="1" dirty="0" smtClean="0">
                <a:latin typeface="Comic Sans MS" pitchFamily="66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30686" t="10539"/>
          <a:stretch>
            <a:fillRect/>
          </a:stretch>
        </p:blipFill>
        <p:spPr bwMode="auto">
          <a:xfrm>
            <a:off x="4716016" y="-243408"/>
            <a:ext cx="293976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2453" t="12293"/>
          <a:stretch>
            <a:fillRect/>
          </a:stretch>
        </p:blipFill>
        <p:spPr bwMode="auto">
          <a:xfrm>
            <a:off x="539552" y="260648"/>
            <a:ext cx="351987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13595" t="2481"/>
          <a:stretch>
            <a:fillRect/>
          </a:stretch>
        </p:blipFill>
        <p:spPr bwMode="auto">
          <a:xfrm>
            <a:off x="6012160" y="2492896"/>
            <a:ext cx="2952328" cy="379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1639"/>
          <a:stretch>
            <a:fillRect/>
          </a:stretch>
        </p:blipFill>
        <p:spPr bwMode="auto">
          <a:xfrm>
            <a:off x="0" y="5129808"/>
            <a:ext cx="441963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4902" t="9458" r="2882"/>
          <a:stretch>
            <a:fillRect/>
          </a:stretch>
        </p:blipFill>
        <p:spPr bwMode="auto">
          <a:xfrm>
            <a:off x="2771800" y="2852936"/>
            <a:ext cx="4392488" cy="229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img-fotki.yandex.ru/get/4807/200418627.4/0_106627_f5dd87d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19950" cy="4295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18448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Нажми на конверт появиться задание № 2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9792" y="2852936"/>
            <a:ext cx="374441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Отгадай загадки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043608" y="836712"/>
            <a:ext cx="3456384" cy="15121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Comic Sans MS" pitchFamily="66" charset="0"/>
              </a:rPr>
              <a:t>Плавает прозрачный зонтик.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«Обожгу! — грозит. — Не троньте!»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Лапки у нее и пузо.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Как зовут ее? (Медуза)</a:t>
            </a:r>
            <a:br>
              <a:rPr lang="ru-RU" sz="1400" dirty="0" smtClean="0">
                <a:latin typeface="Comic Sans MS" pitchFamily="66" charset="0"/>
              </a:rPr>
            </a:br>
            <a:endParaRPr lang="ru-RU" sz="1400" dirty="0"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32040" y="1988840"/>
            <a:ext cx="3384376" cy="1584176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Comic Sans MS" pitchFamily="66" charset="0"/>
              </a:rPr>
              <a:t>Он клешнями щиплет больно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И кричит: «С меня довольно!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Я устал. Я вам не раб».</a:t>
            </a:r>
            <a:br>
              <a:rPr lang="ru-RU" sz="1400" dirty="0" smtClean="0">
                <a:latin typeface="Comic Sans MS" pitchFamily="66" charset="0"/>
              </a:rPr>
            </a:br>
            <a:r>
              <a:rPr lang="ru-RU" sz="1400" dirty="0" smtClean="0">
                <a:latin typeface="Comic Sans MS" pitchFamily="66" charset="0"/>
              </a:rPr>
              <a:t>Распугал соседей... (краб)</a:t>
            </a:r>
            <a:br>
              <a:rPr lang="ru-RU" sz="1400" dirty="0" smtClean="0">
                <a:latin typeface="Comic Sans MS" pitchFamily="66" charset="0"/>
              </a:rPr>
            </a:br>
            <a:endParaRPr lang="ru-RU" sz="1400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720" y="3933056"/>
            <a:ext cx="3384376" cy="16561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 smtClean="0">
              <a:latin typeface="Comic Sans MS" pitchFamily="66" charset="0"/>
            </a:endParaRPr>
          </a:p>
          <a:p>
            <a:r>
              <a:rPr lang="ru-RU" sz="1600" dirty="0" smtClean="0">
                <a:latin typeface="Comic Sans MS" pitchFamily="66" charset="0"/>
              </a:rPr>
              <a:t>На </a:t>
            </a:r>
            <a:r>
              <a:rPr lang="ru-RU" sz="1600" dirty="0" smtClean="0">
                <a:latin typeface="Comic Sans MS" pitchFamily="66" charset="0"/>
              </a:rPr>
              <a:t>лошадку так похожа,</a:t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 smtClean="0">
                <a:latin typeface="Comic Sans MS" pitchFamily="66" charset="0"/>
              </a:rPr>
              <a:t>А живет-то в море тоже.</a:t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 smtClean="0">
                <a:latin typeface="Comic Sans MS" pitchFamily="66" charset="0"/>
              </a:rPr>
              <a:t>Вот так рыбка! Скок да скок —</a:t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 smtClean="0">
                <a:latin typeface="Comic Sans MS" pitchFamily="66" charset="0"/>
              </a:rPr>
              <a:t>Прыгает морской... (конек)</a:t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 smtClean="0">
                <a:latin typeface="Comic Sans MS" pitchFamily="66" charset="0"/>
              </a:rPr>
              <a:t/>
            </a:r>
            <a:br>
              <a:rPr lang="ru-RU" sz="1600" dirty="0" smtClean="0">
                <a:latin typeface="Comic Sans MS" pitchFamily="66" charset="0"/>
              </a:rPr>
            </a:br>
            <a:endParaRPr lang="ru-RU" sz="1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555776" y="476672"/>
            <a:ext cx="5328592" cy="612648"/>
          </a:xfrm>
          <a:prstGeom prst="wedgeRoundRectCallout">
            <a:avLst>
              <a:gd name="adj1" fmla="val 1821"/>
              <a:gd name="adj2" fmla="val 21864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Нажмите на сундук, появиться картинка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4342" name="Picture 6" descr="http://pngimg.com/uploads/treasure_chest/treasure_chest_PNG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132856"/>
            <a:ext cx="4757113" cy="4089410"/>
          </a:xfrm>
          <a:prstGeom prst="rect">
            <a:avLst/>
          </a:prstGeom>
          <a:noFill/>
        </p:spPr>
      </p:pic>
      <p:pic>
        <p:nvPicPr>
          <p:cNvPr id="25602" name="Picture 2" descr="http://zabavnik.club/wp-content/uploads/more_dlya_detey_2_31131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18215" cy="6858000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755576" y="0"/>
            <a:ext cx="180020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364088" y="3717032"/>
            <a:ext cx="1368152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364088" y="5445224"/>
            <a:ext cx="1368152" cy="14127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img-fotki.yandex.ru/get/4807/200418627.4/0_106627_f5dd87d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19950" cy="4295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18448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Нажми на конверт появиться задание № 3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1628800"/>
            <a:ext cx="7272808" cy="33843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Comic Sans MS" pitchFamily="66" charset="0"/>
              </a:rPr>
              <a:t>Нужно показать морского обитателя и назвать его проговорив следующие слова: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1" dirty="0" err="1" smtClean="0">
                <a:latin typeface="Comic Sans MS" pitchFamily="66" charset="0"/>
              </a:rPr>
              <a:t>Физминутка</a:t>
            </a:r>
            <a:r>
              <a:rPr lang="ru-RU" b="1" dirty="0" smtClean="0">
                <a:latin typeface="Comic Sans MS" pitchFamily="66" charset="0"/>
              </a:rPr>
              <a:t>:</a:t>
            </a:r>
          </a:p>
          <a:p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Море волнуется — раз! (Шагаем на месте.)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Море волнуется — два! (Наклоны туловища </a:t>
            </a:r>
            <a:r>
              <a:rPr lang="ru-RU" dirty="0" err="1" smtClean="0">
                <a:latin typeface="Comic Sans MS" pitchFamily="66" charset="0"/>
              </a:rPr>
              <a:t>влево-вправо</a:t>
            </a:r>
            <a:r>
              <a:rPr lang="ru-RU" dirty="0" smtClean="0">
                <a:latin typeface="Comic Sans MS" pitchFamily="66" charset="0"/>
              </a:rPr>
              <a:t>.)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Море волнуется — три! (Повороты туловища </a:t>
            </a:r>
            <a:r>
              <a:rPr lang="ru-RU" dirty="0" err="1" smtClean="0">
                <a:latin typeface="Comic Sans MS" pitchFamily="66" charset="0"/>
              </a:rPr>
              <a:t>влево-вправо</a:t>
            </a:r>
            <a:r>
              <a:rPr lang="ru-RU" dirty="0" smtClean="0">
                <a:latin typeface="Comic Sans MS" pitchFamily="66" charset="0"/>
              </a:rPr>
              <a:t>.)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Морская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фигура</a:t>
            </a:r>
            <a:r>
              <a:rPr lang="ru-RU" dirty="0" smtClean="0">
                <a:latin typeface="Comic Sans MS" pitchFamily="66" charset="0"/>
              </a:rPr>
              <a:t> (название обитателя), </a:t>
            </a:r>
            <a:r>
              <a:rPr lang="ru-RU" dirty="0" smtClean="0">
                <a:latin typeface="Comic Sans MS" pitchFamily="66" charset="0"/>
              </a:rPr>
              <a:t>на месте замри!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s://avatars.mds.yandex.net/get-pdb/2864808/c4cdb6fb-9a5a-4a43-99f9-b36a30a46ce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764704"/>
            <a:ext cx="6845534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4" name="Picture 4" descr="https://i.pinimg.com/originals/00/d9/63/00d9635127da1219584f8705e8868b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0"/>
            <a:ext cx="7668530" cy="62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img-fotki.yandex.ru/get/4807/200418627.4/0_106627_f5dd87d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19950" cy="4295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18448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Нажми на конверт появиться задание № 4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55776" y="2636912"/>
            <a:ext cx="3888432" cy="22322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Comic Sans MS" pitchFamily="66" charset="0"/>
              </a:rPr>
              <a:t>Составь </a:t>
            </a:r>
            <a:r>
              <a:rPr lang="ru-RU" sz="2400" dirty="0" smtClean="0">
                <a:latin typeface="Comic Sans MS" pitchFamily="66" charset="0"/>
              </a:rPr>
              <a:t>рассказ о двух морских обитателях по схеме.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https://ds05.infourok.ru/uploads/ex/084a/000c8b69-6757b803/hello_html_6a558e4f.jpg"/>
          <p:cNvPicPr>
            <a:picLocks noChangeAspect="1" noChangeArrowheads="1"/>
          </p:cNvPicPr>
          <p:nvPr/>
        </p:nvPicPr>
        <p:blipFill>
          <a:blip r:embed="rId3" cstate="print"/>
          <a:srcRect t="5664"/>
          <a:stretch>
            <a:fillRect/>
          </a:stretch>
        </p:blipFill>
        <p:spPr bwMode="auto">
          <a:xfrm>
            <a:off x="755576" y="2924944"/>
            <a:ext cx="7704856" cy="3741896"/>
          </a:xfrm>
          <a:prstGeom prst="rect">
            <a:avLst/>
          </a:prstGeom>
          <a:noFill/>
        </p:spPr>
      </p:pic>
      <p:pic>
        <p:nvPicPr>
          <p:cNvPr id="31748" name="Picture 4" descr="https://thumbs.dreamstime.com/b/seahorse-%D0%BC%D0%BE-%D0%B5-%D0%B8-%D0%B8%D0%B7%D0%BE%D0%B1%D1%80%D0%B0%D0%B6%D0%B5%D0%BD%D0%B8%D1%8F-%D0%BA%D0%BE%D0%BC%D0%BF%D1%8C%D1%8E%D1%82%D0%B5%D1%80%D0%B0-%D1%88%D0%B0%D1%80%D0%B6%D0%B0-dimensional-%D0%BC%D0%B8-%D1%8B%D0%B9-%D0%BF%D1%80%D0%BE%D0%B8%D0%B7%D0%B2%D0%B5-%D0%B5%D0%BD%D0%BD%D1%8B%D0%B9-7567854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88640"/>
            <a:ext cx="2592288" cy="2592288"/>
          </a:xfrm>
          <a:prstGeom prst="rect">
            <a:avLst/>
          </a:prstGeom>
          <a:noFill/>
        </p:spPr>
      </p:pic>
      <p:pic>
        <p:nvPicPr>
          <p:cNvPr id="31750" name="Picture 6" descr="https://i.pinimg.com/736x/cb/e3/dd/cbe3dd643e0dc3c355568f1246467d5e--best-web-summer-dres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04664"/>
            <a:ext cx="1728192" cy="2376264"/>
          </a:xfrm>
          <a:prstGeom prst="rect">
            <a:avLst/>
          </a:prstGeom>
          <a:noFill/>
        </p:spPr>
      </p:pic>
      <p:pic>
        <p:nvPicPr>
          <p:cNvPr id="31752" name="Picture 8" descr="https://s00.yaplakal.com/pics/pics_preview/7/4/4/1307244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04664"/>
            <a:ext cx="2495256" cy="2202843"/>
          </a:xfrm>
          <a:prstGeom prst="rect">
            <a:avLst/>
          </a:prstGeom>
          <a:noFill/>
        </p:spPr>
      </p:pic>
      <p:pic>
        <p:nvPicPr>
          <p:cNvPr id="31758" name="Picture 14" descr="https://i.pinimg.com/originals/6d/e6/08/6de60819692cc779de31413028aec1f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692696"/>
            <a:ext cx="2047400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555776" y="476672"/>
            <a:ext cx="5328592" cy="612648"/>
          </a:xfrm>
          <a:prstGeom prst="wedgeRoundRectCallout">
            <a:avLst>
              <a:gd name="adj1" fmla="val 1821"/>
              <a:gd name="adj2" fmla="val 21864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Нажмите на сундук, появиться картинка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4342" name="Picture 6" descr="http://pngimg.com/uploads/treasure_chest/treasure_chest_PNG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132856"/>
            <a:ext cx="4757113" cy="4089410"/>
          </a:xfrm>
          <a:prstGeom prst="rect">
            <a:avLst/>
          </a:prstGeom>
          <a:noFill/>
        </p:spPr>
      </p:pic>
      <p:pic>
        <p:nvPicPr>
          <p:cNvPr id="25602" name="Picture 2" descr="http://zabavnik.club/wp-content/uploads/more_dlya_detey_2_31131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182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555776" y="476672"/>
            <a:ext cx="5328592" cy="612648"/>
          </a:xfrm>
          <a:prstGeom prst="wedgeRoundRectCallout">
            <a:avLst>
              <a:gd name="adj1" fmla="val 47494"/>
              <a:gd name="adj2" fmla="val 58374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Нажмите на свиток, появиться картинка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4342" name="Picture 6" descr="http://pngimg.com/uploads/treasure_chest/treasure_chest_PNG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132856"/>
            <a:ext cx="4757113" cy="4089410"/>
          </a:xfrm>
          <a:prstGeom prst="rect">
            <a:avLst/>
          </a:prstGeom>
          <a:noFill/>
        </p:spPr>
      </p:pic>
      <p:pic>
        <p:nvPicPr>
          <p:cNvPr id="16388" name="Picture 4" descr="https://static6.depositphotos.com/1021974/560/i/950/depositphotos_5600805-stock-photo-old-paper-scrol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6427">
            <a:off x="5133746" y="4002452"/>
            <a:ext cx="3308322" cy="3149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.ytimg.com/vi/n8x0at-L9SE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3968" y="1628800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На этом, наше путешествие закончилось.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Большое тебе спасибо за помощь.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Теперь у меня получиться замечательная выставка.  До новых встреч!!!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t.quicksave.su/uploads/5979cad737ad5.jpg"/>
          <p:cNvPicPr>
            <a:picLocks noChangeAspect="1" noChangeArrowheads="1"/>
          </p:cNvPicPr>
          <p:nvPr/>
        </p:nvPicPr>
        <p:blipFill>
          <a:blip r:embed="rId2" cstate="print"/>
          <a:srcRect l="110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4" name="Picture 6" descr="https://static9.depositphotos.com/1575673/1198/i/950/depositphotos_11988092-stock-photo-paper-scrol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1979712" y="0"/>
            <a:ext cx="716428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71800" y="980728"/>
            <a:ext cx="540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«Дорогой друг! </a:t>
            </a:r>
            <a:endParaRPr lang="ru-RU" dirty="0" smtClean="0">
              <a:latin typeface="Comic Sans MS" pitchFamily="66" charset="0"/>
            </a:endParaRPr>
          </a:p>
          <a:p>
            <a:pPr algn="just"/>
            <a:r>
              <a:rPr lang="ru-RU" dirty="0" smtClean="0">
                <a:latin typeface="Comic Sans MS" pitchFamily="66" charset="0"/>
              </a:rPr>
              <a:t>Пишет </a:t>
            </a:r>
            <a:r>
              <a:rPr lang="ru-RU" dirty="0" smtClean="0">
                <a:latin typeface="Comic Sans MS" pitchFamily="66" charset="0"/>
              </a:rPr>
              <a:t>тебе </a:t>
            </a:r>
            <a:r>
              <a:rPr lang="ru-RU" dirty="0" err="1" smtClean="0">
                <a:latin typeface="Comic Sans MS" pitchFamily="66" charset="0"/>
              </a:rPr>
              <a:t>Ариэль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smtClean="0">
                <a:latin typeface="Comic Sans MS" pitchFamily="66" charset="0"/>
              </a:rPr>
              <a:t>я </a:t>
            </a:r>
            <a:r>
              <a:rPr lang="ru-RU" dirty="0" smtClean="0">
                <a:latin typeface="Comic Sans MS" pitchFamily="66" charset="0"/>
              </a:rPr>
              <a:t>хотела сделать выставку картин </a:t>
            </a:r>
            <a:r>
              <a:rPr lang="ru-RU" dirty="0" smtClean="0">
                <a:latin typeface="Comic Sans MS" pitchFamily="66" charset="0"/>
              </a:rPr>
              <a:t>с </a:t>
            </a:r>
            <a:r>
              <a:rPr lang="ru-RU" dirty="0" smtClean="0">
                <a:latin typeface="Comic Sans MS" pitchFamily="66" charset="0"/>
              </a:rPr>
              <a:t>морскими обитателями, но обнаружила, </a:t>
            </a:r>
            <a:endParaRPr lang="ru-RU" dirty="0" smtClean="0">
              <a:latin typeface="Comic Sans MS" pitchFamily="66" charset="0"/>
            </a:endParaRPr>
          </a:p>
          <a:p>
            <a:pPr algn="just"/>
            <a:r>
              <a:rPr lang="ru-RU" dirty="0" smtClean="0">
                <a:latin typeface="Comic Sans MS" pitchFamily="66" charset="0"/>
              </a:rPr>
              <a:t>что </a:t>
            </a:r>
            <a:r>
              <a:rPr lang="ru-RU" dirty="0" smtClean="0">
                <a:latin typeface="Comic Sans MS" pitchFamily="66" charset="0"/>
              </a:rPr>
              <a:t>одна картина была испорчена, </a:t>
            </a:r>
            <a:r>
              <a:rPr lang="ru-RU" dirty="0" smtClean="0">
                <a:latin typeface="Comic Sans MS" pitchFamily="66" charset="0"/>
              </a:rPr>
              <a:t>злая </a:t>
            </a:r>
            <a:r>
              <a:rPr lang="ru-RU" dirty="0" smtClean="0">
                <a:latin typeface="Comic Sans MS" pitchFamily="66" charset="0"/>
              </a:rPr>
              <a:t>волшебница заколдовала картину, </a:t>
            </a:r>
            <a:r>
              <a:rPr lang="ru-RU" dirty="0" smtClean="0">
                <a:latin typeface="Comic Sans MS" pitchFamily="66" charset="0"/>
              </a:rPr>
              <a:t>скрыв </a:t>
            </a:r>
            <a:r>
              <a:rPr lang="ru-RU" dirty="0" smtClean="0">
                <a:latin typeface="Comic Sans MS" pitchFamily="66" charset="0"/>
              </a:rPr>
              <a:t>на ней всех морских обитателей и </a:t>
            </a:r>
            <a:r>
              <a:rPr lang="ru-RU" dirty="0" smtClean="0">
                <a:latin typeface="Comic Sans MS" pitchFamily="66" charset="0"/>
              </a:rPr>
              <a:t>что </a:t>
            </a:r>
            <a:r>
              <a:rPr lang="ru-RU" dirty="0" smtClean="0">
                <a:latin typeface="Comic Sans MS" pitchFamily="66" charset="0"/>
              </a:rPr>
              <a:t>бы расколдовать картину нужно выполнить </a:t>
            </a:r>
            <a:r>
              <a:rPr lang="ru-RU" dirty="0" smtClean="0">
                <a:latin typeface="Comic Sans MS" pitchFamily="66" charset="0"/>
              </a:rPr>
              <a:t>все </a:t>
            </a:r>
            <a:r>
              <a:rPr lang="ru-RU" dirty="0" smtClean="0">
                <a:latin typeface="Comic Sans MS" pitchFamily="66" charset="0"/>
              </a:rPr>
              <a:t>ее задания. Я в сундуке отправила картину и </a:t>
            </a:r>
            <a:r>
              <a:rPr lang="ru-RU" dirty="0" smtClean="0">
                <a:latin typeface="Comic Sans MS" pitchFamily="66" charset="0"/>
              </a:rPr>
              <a:t>задания </a:t>
            </a:r>
            <a:r>
              <a:rPr lang="ru-RU" dirty="0" smtClean="0">
                <a:latin typeface="Comic Sans MS" pitchFamily="66" charset="0"/>
              </a:rPr>
              <a:t>в каждом конверте по одному заданию. </a:t>
            </a:r>
            <a:endParaRPr lang="ru-RU" dirty="0" smtClean="0">
              <a:latin typeface="Comic Sans MS" pitchFamily="66" charset="0"/>
            </a:endParaRPr>
          </a:p>
          <a:p>
            <a:pPr algn="just"/>
            <a:r>
              <a:rPr lang="ru-RU" dirty="0" smtClean="0">
                <a:latin typeface="Comic Sans MS" pitchFamily="66" charset="0"/>
              </a:rPr>
              <a:t>Задания </a:t>
            </a:r>
            <a:r>
              <a:rPr lang="ru-RU" dirty="0" smtClean="0">
                <a:latin typeface="Comic Sans MS" pitchFamily="66" charset="0"/>
              </a:rPr>
              <a:t>надо выполнить очень быстро иначе картина </a:t>
            </a:r>
            <a:r>
              <a:rPr lang="ru-RU" dirty="0" smtClean="0">
                <a:latin typeface="Comic Sans MS" pitchFamily="66" charset="0"/>
              </a:rPr>
              <a:t>не </a:t>
            </a:r>
            <a:r>
              <a:rPr lang="ru-RU" dirty="0" smtClean="0">
                <a:latin typeface="Comic Sans MS" pitchFamily="66" charset="0"/>
              </a:rPr>
              <a:t>обретет свой прежний облик. </a:t>
            </a:r>
            <a:r>
              <a:rPr lang="ru-RU" dirty="0" smtClean="0">
                <a:latin typeface="Comic Sans MS" pitchFamily="66" charset="0"/>
              </a:rPr>
              <a:t>Сделав </a:t>
            </a:r>
            <a:r>
              <a:rPr lang="ru-RU" dirty="0" smtClean="0">
                <a:latin typeface="Comic Sans MS" pitchFamily="66" charset="0"/>
              </a:rPr>
              <a:t>все задания и вернув картине прежний облик, </a:t>
            </a:r>
            <a:endParaRPr lang="ru-RU" dirty="0" smtClean="0">
              <a:latin typeface="Comic Sans MS" pitchFamily="66" charset="0"/>
            </a:endParaRPr>
          </a:p>
          <a:p>
            <a:pPr algn="just"/>
            <a:r>
              <a:rPr lang="ru-RU" dirty="0" smtClean="0">
                <a:latin typeface="Comic Sans MS" pitchFamily="66" charset="0"/>
              </a:rPr>
              <a:t>положите </a:t>
            </a:r>
            <a:r>
              <a:rPr lang="ru-RU" dirty="0" smtClean="0">
                <a:latin typeface="Comic Sans MS" pitchFamily="66" charset="0"/>
              </a:rPr>
              <a:t>ее обратно в сундук, что бы волшебница </a:t>
            </a:r>
            <a:r>
              <a:rPr lang="ru-RU" dirty="0" smtClean="0">
                <a:latin typeface="Comic Sans MS" pitchFamily="66" charset="0"/>
              </a:rPr>
              <a:t>вернула </a:t>
            </a:r>
            <a:r>
              <a:rPr lang="ru-RU" dirty="0" smtClean="0">
                <a:latin typeface="Comic Sans MS" pitchFamily="66" charset="0"/>
              </a:rPr>
              <a:t>ее обратно в морское </a:t>
            </a:r>
            <a:r>
              <a:rPr lang="ru-RU" dirty="0" smtClean="0">
                <a:latin typeface="Comic Sans MS" pitchFamily="66" charset="0"/>
              </a:rPr>
              <a:t>царство.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Спасибо </a:t>
            </a:r>
            <a:r>
              <a:rPr lang="ru-RU" dirty="0" smtClean="0">
                <a:latin typeface="Comic Sans MS" pitchFamily="66" charset="0"/>
              </a:rPr>
              <a:t>вам мои друзья!»</a:t>
            </a:r>
          </a:p>
          <a:p>
            <a:pPr algn="just"/>
            <a:r>
              <a:rPr lang="ru-RU" dirty="0" smtClean="0">
                <a:latin typeface="Comic Sans MS" pitchFamily="66" charset="0"/>
              </a:rPr>
              <a:t> 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555776" y="476672"/>
            <a:ext cx="5328592" cy="612648"/>
          </a:xfrm>
          <a:prstGeom prst="wedgeRoundRectCallout">
            <a:avLst>
              <a:gd name="adj1" fmla="val 1821"/>
              <a:gd name="adj2" fmla="val 21864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Нажмите на сундук, появиться картинка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4342" name="Picture 6" descr="http://pngimg.com/uploads/treasure_chest/treasure_chest_PNG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132856"/>
            <a:ext cx="4757113" cy="4089410"/>
          </a:xfrm>
          <a:prstGeom prst="rect">
            <a:avLst/>
          </a:prstGeom>
          <a:noFill/>
        </p:spPr>
      </p:pic>
      <p:pic>
        <p:nvPicPr>
          <p:cNvPr id="14344" name="Picture 8" descr="https://lv1.pigugroup.eu/colours/393/208/8/3932088/55613a234f4c5edc686aa50a81934721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32684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2411760" y="260648"/>
            <a:ext cx="360040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 flipV="1">
            <a:off x="7020272" y="1052736"/>
            <a:ext cx="2123728" cy="280831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 flipV="1">
            <a:off x="611560" y="1628800"/>
            <a:ext cx="2232248" cy="280831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63888" y="2276872"/>
            <a:ext cx="3168352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75856" y="4365104"/>
            <a:ext cx="3168352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img-fotki.yandex.ru/get/4807/200418627.4/0_106627_f5dd87d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19950" cy="4295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18448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Нажми на конверт появиться задание № 1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3768" y="2636912"/>
            <a:ext cx="3960440" cy="15121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Собери 5 картинок, чтобы поиграть надо выйти из просмотра слайдов.</a:t>
            </a: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564904"/>
            <a:ext cx="20097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04664"/>
            <a:ext cx="17526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140968"/>
            <a:ext cx="23717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76672"/>
            <a:ext cx="17716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365104"/>
            <a:ext cx="19812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1700808"/>
            <a:ext cx="24384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62" b="21277"/>
          <a:stretch>
            <a:fillRect/>
          </a:stretch>
        </p:blipFill>
        <p:spPr bwMode="auto">
          <a:xfrm>
            <a:off x="1187624" y="764704"/>
            <a:ext cx="16561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779" b="15151"/>
          <a:stretch>
            <a:fillRect/>
          </a:stretch>
        </p:blipFill>
        <p:spPr bwMode="auto">
          <a:xfrm>
            <a:off x="1691680" y="4149080"/>
            <a:ext cx="23762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953"/>
          <a:stretch>
            <a:fillRect/>
          </a:stretch>
        </p:blipFill>
        <p:spPr bwMode="auto">
          <a:xfrm>
            <a:off x="6300192" y="404664"/>
            <a:ext cx="2520280" cy="277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559"/>
          <a:stretch>
            <a:fillRect/>
          </a:stretch>
        </p:blipFill>
        <p:spPr bwMode="auto">
          <a:xfrm>
            <a:off x="6084168" y="3185592"/>
            <a:ext cx="261076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008"/>
          <a:stretch>
            <a:fillRect/>
          </a:stretch>
        </p:blipFill>
        <p:spPr bwMode="auto">
          <a:xfrm>
            <a:off x="2771800" y="1772816"/>
            <a:ext cx="355148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717032"/>
            <a:ext cx="213920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125" r="11356"/>
          <a:stretch>
            <a:fillRect/>
          </a:stretch>
        </p:blipFill>
        <p:spPr bwMode="auto">
          <a:xfrm>
            <a:off x="3563888" y="4725144"/>
            <a:ext cx="3240359" cy="1509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1412776"/>
            <a:ext cx="2450509" cy="24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60648"/>
            <a:ext cx="30081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70" t="17131" r="16086" b="7928"/>
          <a:stretch>
            <a:fillRect/>
          </a:stretch>
        </p:blipFill>
        <p:spPr bwMode="auto">
          <a:xfrm>
            <a:off x="899592" y="4221088"/>
            <a:ext cx="2088232" cy="198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86" r="8108" b="15681"/>
          <a:stretch>
            <a:fillRect/>
          </a:stretch>
        </p:blipFill>
        <p:spPr bwMode="auto">
          <a:xfrm>
            <a:off x="5940152" y="476672"/>
            <a:ext cx="2376264" cy="219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axysss.com/upload/FileUpload3/gs_cheneling_list/00002705/original/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21088"/>
            <a:ext cx="1534095" cy="249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51" t="6758" b="9740"/>
          <a:stretch>
            <a:fillRect/>
          </a:stretch>
        </p:blipFill>
        <p:spPr bwMode="auto">
          <a:xfrm>
            <a:off x="6732240" y="260648"/>
            <a:ext cx="1872208" cy="214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847" b="5323"/>
          <a:stretch>
            <a:fillRect/>
          </a:stretch>
        </p:blipFill>
        <p:spPr bwMode="auto">
          <a:xfrm>
            <a:off x="5724128" y="2924944"/>
            <a:ext cx="26776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4664"/>
            <a:ext cx="3845452" cy="201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8" t="20982" r="13984" b="13346"/>
          <a:stretch>
            <a:fillRect/>
          </a:stretch>
        </p:blipFill>
        <p:spPr bwMode="auto">
          <a:xfrm>
            <a:off x="2555776" y="2924944"/>
            <a:ext cx="324036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228</Words>
  <Application>Microsoft Office PowerPoint</Application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Коммуникативная –  игровая деятельность     «Путешествие с Ариэль»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Коммуникативная –  игровая деятельность     «Путешествие с Ариэль»</dc:title>
  <dc:creator>cas</dc:creator>
  <cp:lastModifiedBy>Кирикович</cp:lastModifiedBy>
  <cp:revision>21</cp:revision>
  <dcterms:created xsi:type="dcterms:W3CDTF">2020-04-20T02:50:22Z</dcterms:created>
  <dcterms:modified xsi:type="dcterms:W3CDTF">2020-04-20T06:18:07Z</dcterms:modified>
</cp:coreProperties>
</file>