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01/04/s_5a4e656c8f200/img0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b="10825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836712"/>
            <a:ext cx="6400800" cy="112697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Художественно-эстетическая деятельность (рисование )</a:t>
            </a:r>
            <a:endParaRPr lang="ru-RU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029" name="Picture 5" descr="http://ddu378.minsk.edu.by/be/sm.aspx?guid=1044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07" r="16538"/>
          <a:stretch>
            <a:fillRect/>
          </a:stretch>
        </p:blipFill>
        <p:spPr bwMode="auto">
          <a:xfrm>
            <a:off x="251520" y="2852936"/>
            <a:ext cx="3240360" cy="3753037"/>
          </a:xfrm>
          <a:prstGeom prst="rect">
            <a:avLst/>
          </a:prstGeom>
          <a:noFill/>
        </p:spPr>
      </p:pic>
      <p:pic>
        <p:nvPicPr>
          <p:cNvPr id="1031" name="Picture 7" descr="https://avatars.mds.yandex.net/get-pdb/1893445/25770aef-993a-457d-8919-e0af246f7ce1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573016"/>
            <a:ext cx="3528392" cy="2987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395536" y="620688"/>
            <a:ext cx="5184576" cy="424847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Давай с тобой посадим свой сад. Но прежде чем приступить к работе, давай подготовим свои пальчики. 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Пальчиковая гимнастика</a:t>
            </a:r>
            <a:endParaRPr lang="ru-RU" dirty="0" smtClean="0"/>
          </a:p>
          <a:p>
            <a:r>
              <a:rPr lang="ru-RU" dirty="0" smtClean="0"/>
              <a:t>Этот пальчик в сад пошел,</a:t>
            </a:r>
          </a:p>
          <a:p>
            <a:r>
              <a:rPr lang="ru-RU" dirty="0" smtClean="0"/>
              <a:t>Этот яблоко нашел,</a:t>
            </a:r>
          </a:p>
          <a:p>
            <a:r>
              <a:rPr lang="ru-RU" dirty="0" smtClean="0"/>
              <a:t>Этот яблоко сорвал,</a:t>
            </a:r>
          </a:p>
          <a:p>
            <a:r>
              <a:rPr lang="ru-RU" dirty="0" smtClean="0"/>
              <a:t>Этот яблоко отдал</a:t>
            </a:r>
          </a:p>
          <a:p>
            <a:r>
              <a:rPr lang="ru-RU" dirty="0" err="1" smtClean="0"/>
              <a:t>Больчишу-крепышу</a:t>
            </a:r>
            <a:r>
              <a:rPr lang="ru-RU" dirty="0" smtClean="0"/>
              <a:t>!</a:t>
            </a:r>
          </a:p>
          <a:p>
            <a:r>
              <a:rPr lang="ru-RU" dirty="0" smtClean="0"/>
              <a:t>Этот пальчик сливки нашел,</a:t>
            </a:r>
          </a:p>
          <a:p>
            <a:r>
              <a:rPr lang="ru-RU" dirty="0" smtClean="0"/>
              <a:t>Этот пальчик сливки сорвал,</a:t>
            </a:r>
          </a:p>
          <a:p>
            <a:r>
              <a:rPr lang="ru-RU" dirty="0" smtClean="0"/>
              <a:t>Этот пальчик снес домой,</a:t>
            </a:r>
          </a:p>
          <a:p>
            <a:r>
              <a:rPr lang="ru-RU" dirty="0" smtClean="0"/>
              <a:t>Ну а самый маленький съел все до одной!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63688" y="836712"/>
            <a:ext cx="4032448" cy="12961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А теперь приступай к работе.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Самостоятельная деятельность детей, индивидуальная помощь взрослого.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www.maam.ru/upload/blogs/detsad-216206-1524385290.jpg"/>
          <p:cNvPicPr/>
          <p:nvPr/>
        </p:nvPicPr>
        <p:blipFill>
          <a:blip r:embed="rId4" cstate="print"/>
          <a:srcRect l="8380" t="15161" r="27998"/>
          <a:stretch>
            <a:fillRect/>
          </a:stretch>
        </p:blipFill>
        <p:spPr bwMode="auto">
          <a:xfrm>
            <a:off x="395536" y="2204864"/>
            <a:ext cx="51845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39752" y="404664"/>
            <a:ext cx="4281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Варианты рисунков: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20482" name="Picture 2" descr="C:\Users\Кирикович\Desktop\Дистанционное обучение садик\с 27.04 по 30.04 Мир. Труд. Май\Рисование\1р.jpg"/>
          <p:cNvPicPr>
            <a:picLocks noChangeAspect="1" noChangeArrowheads="1"/>
          </p:cNvPicPr>
          <p:nvPr/>
        </p:nvPicPr>
        <p:blipFill>
          <a:blip r:embed="rId3" cstate="print"/>
          <a:srcRect l="4081" t="6117" r="15280" b="2127"/>
          <a:stretch>
            <a:fillRect/>
          </a:stretch>
        </p:blipFill>
        <p:spPr bwMode="auto">
          <a:xfrm>
            <a:off x="467544" y="1196752"/>
            <a:ext cx="394478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Кирикович\Desktop\Дистанционное обучение садик\с 27.04 по 30.04 Мир. Труд. Май\Рисование\2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005064"/>
            <a:ext cx="4282447" cy="2569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C:\Users\Кирикович\Desktop\Дистанционное обучение садик\с 27.04 по 30.04 Мир. Труд. Май\Рисование\3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196752"/>
            <a:ext cx="3600400" cy="2577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755576" y="2276872"/>
            <a:ext cx="4464496" cy="26642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Послушай, пожалуйста, </a:t>
            </a:r>
            <a:r>
              <a:rPr lang="ru-RU" u="sng" dirty="0" smtClean="0"/>
              <a:t>загадку и попробуй ее отгадать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Весной развеселит,</a:t>
            </a:r>
          </a:p>
          <a:p>
            <a:pPr algn="ctr"/>
            <a:r>
              <a:rPr lang="ru-RU" dirty="0" smtClean="0"/>
              <a:t>Летом охладит,</a:t>
            </a:r>
          </a:p>
          <a:p>
            <a:pPr algn="ctr"/>
            <a:r>
              <a:rPr lang="ru-RU" dirty="0" smtClean="0"/>
              <a:t>Осенью накормит,</a:t>
            </a:r>
          </a:p>
          <a:p>
            <a:pPr algn="ctr"/>
            <a:r>
              <a:rPr lang="ru-RU" dirty="0" smtClean="0"/>
              <a:t>А зимой согреет.</a:t>
            </a:r>
          </a:p>
          <a:p>
            <a:pPr algn="ctr"/>
            <a:r>
              <a:rPr lang="ru-RU" i="1" dirty="0" smtClean="0"/>
              <a:t>(</a:t>
            </a:r>
            <a:r>
              <a:rPr lang="ru-RU" b="1" i="1" dirty="0" smtClean="0"/>
              <a:t>Дерево</a:t>
            </a:r>
            <a:r>
              <a:rPr lang="ru-RU" i="1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692696"/>
            <a:ext cx="5328592" cy="511256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- Как ты думаешь, почему в загадке сказано, что дерево весной нас радует?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(После долгой зимы на деревьях появляются тоненькие нежные листочки и цветы - это радует нас).</a:t>
            </a:r>
          </a:p>
          <a:p>
            <a:pPr algn="just">
              <a:buFontTx/>
              <a:buChar char="-"/>
            </a:pPr>
            <a:r>
              <a:rPr lang="ru-RU" dirty="0" smtClean="0"/>
              <a:t>Почему </a:t>
            </a:r>
            <a:r>
              <a:rPr lang="ru-RU" dirty="0" smtClean="0"/>
              <a:t>летом дерево холодит? </a:t>
            </a:r>
            <a:endParaRPr lang="ru-RU" dirty="0" smtClean="0"/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В жаркую погоду всем приятно отдохнуть в прохладной тени деревьев).</a:t>
            </a:r>
          </a:p>
          <a:p>
            <a:pPr algn="just">
              <a:buFontTx/>
              <a:buChar char="-"/>
            </a:pPr>
            <a:r>
              <a:rPr lang="ru-RU" dirty="0" smtClean="0"/>
              <a:t>А </a:t>
            </a:r>
            <a:r>
              <a:rPr lang="ru-RU" dirty="0" smtClean="0"/>
              <a:t>что значит, что осенью дерево нас накормит? </a:t>
            </a:r>
            <a:endParaRPr lang="ru-RU" dirty="0" smtClean="0"/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Яблоки, сливы, груши, орехи - все это плоды деревьев, которыми лакомятся и люди, и звери).</a:t>
            </a:r>
          </a:p>
          <a:p>
            <a:pPr algn="just">
              <a:buFontTx/>
              <a:buChar char="-"/>
            </a:pPr>
            <a:r>
              <a:rPr lang="ru-RU" dirty="0" smtClean="0"/>
              <a:t>А </a:t>
            </a:r>
            <a:r>
              <a:rPr lang="ru-RU" dirty="0" smtClean="0"/>
              <a:t>как может дерево согреть зимой? 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Старые больные деревья рубят на дрова, а на молодых и здоровых зимуют белки, птицы, жуки и другие насекомые).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755576" y="2276872"/>
            <a:ext cx="4464496" cy="34563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- Видишь, как много информации содержит одна небольшая народная загадка. </a:t>
            </a:r>
            <a:r>
              <a:rPr lang="ru-RU" u="sng" dirty="0" smtClean="0"/>
              <a:t>А послушай еще одну загадку</a:t>
            </a:r>
            <a:r>
              <a:rPr lang="ru-RU" dirty="0" smtClean="0"/>
              <a:t>: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dirty="0" smtClean="0"/>
              <a:t>Что это за чудо у окна:</a:t>
            </a:r>
          </a:p>
          <a:p>
            <a:pPr algn="ctr"/>
            <a:r>
              <a:rPr lang="ru-RU" dirty="0" smtClean="0"/>
              <a:t>Много рук, а нога одна?</a:t>
            </a:r>
          </a:p>
          <a:p>
            <a:pPr algn="ctr"/>
            <a:r>
              <a:rPr lang="ru-RU" i="1" dirty="0" smtClean="0"/>
              <a:t>(</a:t>
            </a:r>
            <a:r>
              <a:rPr lang="ru-RU" b="1" i="1" dirty="0" smtClean="0"/>
              <a:t>Дерево</a:t>
            </a:r>
            <a:r>
              <a:rPr lang="ru-RU" i="1" dirty="0" smtClean="0"/>
              <a:t>)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 Подумай, одна нога у дерева, это что? </a:t>
            </a:r>
            <a:r>
              <a:rPr lang="ru-RU" i="1" dirty="0" smtClean="0">
                <a:solidFill>
                  <a:srgbClr val="FF0000"/>
                </a:solidFill>
              </a:rPr>
              <a:t>(Ствол)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dirty="0" smtClean="0"/>
              <a:t>- А что названо руками? </a:t>
            </a:r>
            <a:r>
              <a:rPr lang="ru-RU" i="1" dirty="0" smtClean="0">
                <a:solidFill>
                  <a:srgbClr val="FF0000"/>
                </a:solidFill>
              </a:rPr>
              <a:t>(Ветви)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avatars.mds.yandex.net/get-pdb/1900761/e2ca031b-d7d9-4e31-b4c1-f66e07df3e2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4344" name="Picture 8" descr="https://bulbuliator.ru/wp-content/uploads/2019/05/%D0%BA%D0%BE%D0%B7%D0%BB%D1%8F%D1%82%D0%B0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067944" y="692696"/>
            <a:ext cx="4629086" cy="540060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404664"/>
            <a:ext cx="5184576" cy="46805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- Правильно. В сказках и мультфильмах мы часто можем видеть, как деревья пользуются своими ветвями, как руками. Это потому, что деревья - живые.</a:t>
            </a:r>
          </a:p>
          <a:p>
            <a:pPr algn="just"/>
            <a:r>
              <a:rPr lang="ru-RU" dirty="0" smtClean="0"/>
              <a:t>- Они дышат </a:t>
            </a:r>
            <a:r>
              <a:rPr lang="ru-RU" dirty="0" smtClean="0">
                <a:solidFill>
                  <a:srgbClr val="FF0000"/>
                </a:solidFill>
              </a:rPr>
              <a:t>(ведь всем растениям нужен воздух)</a:t>
            </a:r>
            <a:r>
              <a:rPr lang="ru-RU" dirty="0" smtClean="0"/>
              <a:t>, питаются </a:t>
            </a:r>
            <a:r>
              <a:rPr lang="ru-RU" dirty="0" smtClean="0">
                <a:solidFill>
                  <a:srgbClr val="FF0000"/>
                </a:solidFill>
              </a:rPr>
              <a:t>(своими корнями впитывают питательные вещества из земли)</a:t>
            </a:r>
            <a:r>
              <a:rPr lang="ru-RU" dirty="0" smtClean="0"/>
              <a:t>, растут, иногда даже болеют и погибают. Зимой деревья спят, а весной просыпаются, и тогда на ветвях появляются сначала почки, а потом нежные листочки.</a:t>
            </a:r>
          </a:p>
          <a:p>
            <a:pPr algn="just"/>
            <a:r>
              <a:rPr lang="ru-RU" dirty="0" smtClean="0"/>
              <a:t>- С наступлением весны у людей в саду появляется много работы. </a:t>
            </a:r>
            <a:r>
              <a:rPr lang="ru-RU" b="1" dirty="0" smtClean="0"/>
              <a:t>Давай рассмотрим картинки.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92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5</cp:revision>
  <dcterms:created xsi:type="dcterms:W3CDTF">2020-04-26T09:14:45Z</dcterms:created>
  <dcterms:modified xsi:type="dcterms:W3CDTF">2020-04-26T17:41:58Z</dcterms:modified>
</cp:coreProperties>
</file>