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I:\&#1055;&#1088;&#1072;&#1079;&#1076;&#1085;&#1080;&#1082;&#1080;%20&#1089;&#1088;&#1077;&#1076;&#1085;&#1103;&#1103;%20&#1075;&#1088;&#1091;&#1087;&#1087;&#1072;\&#1060;&#1077;&#1103;%20&#1057;&#1086;&#1083;&#1100;\&#1053;&#1040;&#1063;&#1040;&#1051;&#1054;%20&#1042;&#1048;&#1044;&#1045;&#1054;&#1050;&#1051;&#1048;&#1055;&#1040;%20&#1042;%20&#1043;&#1054;&#1057;&#1058;&#1071;&#1061;%20&#1059;%20&#1057;&#1050;&#1040;&#1047;&#1050;&#1048;%20&#1089;&#1082;&#1072;&#1095;&#1072;&#1090;&#1100;%20&#1073;&#1077;&#1089;&#1087;&#1083;&#1072;&#1090;&#1085;&#1086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I:\&#1055;&#1088;&#1072;&#1079;&#1076;&#1085;&#1080;&#1082;&#1080;%20&#1089;&#1088;&#1077;&#1076;&#1085;&#1103;&#1103;%20&#1075;&#1088;&#1091;&#1087;&#1087;&#1072;\&#1060;&#1077;&#1103;%20&#1057;&#1086;&#1083;&#1100;\Zvuk_volshebstva_dlya_posoha_ded_moroza_-_ZVUK_VoLshEbStVa_(iPleer.fm).mp3" TargetMode="External"/><Relationship Id="rId1" Type="http://schemas.openxmlformats.org/officeDocument/2006/relationships/video" Target="file:///I:\&#1055;&#1088;&#1072;&#1079;&#1076;&#1085;&#1080;&#1082;&#1080;%20&#1089;&#1088;&#1077;&#1076;&#1085;&#1103;&#1103;%20&#1075;&#1088;&#1091;&#1087;&#1087;&#1072;\&#1060;&#1077;&#1103;%20&#1057;&#1086;&#1083;&#1100;\&#1060;&#1091;&#1090;&#1072;&#1078;%20&#1092;&#1086;&#1085;&#1072;-%20&#1074;&#1086;&#1083;&#1096;&#1077;&#1073;&#1085;&#1086;&#1077;%20&#1089;&#1080;&#1103;&#1085;&#1080;&#1077;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I:\&#1055;&#1088;&#1072;&#1079;&#1076;&#1085;&#1080;&#1082;&#1080;%20&#1089;&#1088;&#1077;&#1076;&#1085;&#1103;&#1103;%20&#1075;&#1088;&#1091;&#1087;&#1087;&#1072;\&#1060;&#1077;&#1103;%20&#1057;&#1086;&#1083;&#1100;\&#1057;&#1082;&#1072;&#1079;&#1086;&#1095;&#1085;&#1099;&#1081;%20&#1092;&#1086;&#1085;-%20&#1092;&#1091;&#1090;&#1072;&#1078;%20&#1076;&#1083;&#1103;%20&#1074;&#1072;&#1096;&#1077;&#1075;&#1086;%20&#1090;&#1074;&#1086;&#1088;&#1095;&#1077;&#1089;&#1090;&#1074;&#1072;.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I:\&#1055;&#1088;&#1072;&#1079;&#1076;&#1085;&#1080;&#1082;&#1080;%20&#1089;&#1088;&#1077;&#1076;&#1085;&#1103;&#1103;%20&#1075;&#1088;&#1091;&#1087;&#1087;&#1072;\&#1060;&#1077;&#1103;%20&#1057;&#1086;&#1083;&#1100;\videoplayback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s01.urokinachalki.ru/e/003034-0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Consolas" pitchFamily="49" charset="0"/>
              </a:rPr>
              <a:t>Путешествие в </a:t>
            </a:r>
            <a:br>
              <a:rPr lang="ru-RU" b="1" dirty="0" smtClean="0">
                <a:latin typeface="Consolas" pitchFamily="49" charset="0"/>
              </a:rPr>
            </a:br>
            <a:r>
              <a:rPr lang="ru-RU" b="1" dirty="0" smtClean="0">
                <a:latin typeface="Consolas" pitchFamily="49" charset="0"/>
              </a:rPr>
              <a:t>«Царство </a:t>
            </a:r>
            <a:r>
              <a:rPr lang="ru-RU" b="1" dirty="0" smtClean="0">
                <a:latin typeface="Consolas" pitchFamily="49" charset="0"/>
              </a:rPr>
              <a:t>Соли»</a:t>
            </a:r>
            <a:endParaRPr lang="ru-RU" b="1" dirty="0">
              <a:latin typeface="Consolas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НАЧАЛО ВИДЕОКЛИПА В ГОСТЯХ У СКАЗКИ скачать бесплатн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утаж фона- волшебное сияние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68342" cy="6858000"/>
          </a:xfrm>
          <a:prstGeom prst="rect">
            <a:avLst/>
          </a:prstGeom>
        </p:spPr>
      </p:pic>
      <p:pic>
        <p:nvPicPr>
          <p:cNvPr id="3" name="Zvuk_volshebstva_dlya_posoha_ded_moroza_-_ZVUK_VoLshEbStVa_(iPle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9553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0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>
                <p:cTn id="1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казочный фон- футаж для вашего творчества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6834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b1.culture.ru/c/757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hora.com/wp-content/uploads/2015/03/S_AbfbDaLv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77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6834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1.culture.ru/c/757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</Words>
  <Application>Microsoft Office PowerPoint</Application>
  <PresentationFormat>Экран (4:3)</PresentationFormat>
  <Paragraphs>1</Paragraphs>
  <Slides>8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Путешествие в  «Царство Соли»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 «царство Соли»</dc:title>
  <dc:creator>Кирикович</dc:creator>
  <cp:lastModifiedBy>Кирикович</cp:lastModifiedBy>
  <cp:revision>15</cp:revision>
  <dcterms:created xsi:type="dcterms:W3CDTF">2018-11-15T00:13:47Z</dcterms:created>
  <dcterms:modified xsi:type="dcterms:W3CDTF">2019-03-22T00:12:10Z</dcterms:modified>
</cp:coreProperties>
</file>