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99px.ru/sstorage/53/2013/08/tmb_78836_73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620688"/>
            <a:ext cx="4896544" cy="33123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4896544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Конструирование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844824"/>
            <a:ext cx="4896544" cy="62292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«Подводный мир аквариума»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s.wallpaperscraft.ru/image/linii_volnistyy_fon_svetlyy_43976_1920x1200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188640"/>
            <a:ext cx="3334496" cy="3380346"/>
          </a:xfrm>
          <a:prstGeom prst="rect">
            <a:avLst/>
          </a:prstGeom>
          <a:noFill/>
        </p:spPr>
      </p:pic>
      <p:pic>
        <p:nvPicPr>
          <p:cNvPr id="9226" name="Picture 10" descr="https://c7.uihere.com/files/103/681/163/empty-aquarium-vector-imag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536" y="-171400"/>
            <a:ext cx="5760640" cy="5446425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4572000" y="3429000"/>
            <a:ext cx="4320480" cy="316835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Что это такое, послушай загадку.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(</a:t>
            </a:r>
            <a:r>
              <a:rPr lang="ru-RU" i="1" dirty="0" smtClean="0">
                <a:solidFill>
                  <a:srgbClr val="FF0000"/>
                </a:solidFill>
              </a:rPr>
              <a:t>загадывает загадку</a:t>
            </a:r>
            <a:r>
              <a:rPr lang="ru-RU" dirty="0" smtClean="0">
                <a:solidFill>
                  <a:srgbClr val="FF0000"/>
                </a:solidFill>
              </a:rPr>
              <a:t>) </a:t>
            </a:r>
          </a:p>
          <a:p>
            <a:r>
              <a:rPr lang="ru-RU" dirty="0" smtClean="0"/>
              <a:t>Стоит на комоде стеклянный сосуд. </a:t>
            </a:r>
          </a:p>
          <a:p>
            <a:r>
              <a:rPr lang="ru-RU" dirty="0" smtClean="0"/>
              <a:t>Улитки и рыбки в сосуде живут. </a:t>
            </a:r>
          </a:p>
          <a:p>
            <a:r>
              <a:rPr lang="ru-RU" dirty="0" smtClean="0"/>
              <a:t>Но только оттуда ты рыб не лови! </a:t>
            </a:r>
          </a:p>
          <a:p>
            <a:r>
              <a:rPr lang="ru-RU" dirty="0" smtClean="0"/>
              <a:t>На рыбок красивых, ты просто смотри.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(ответы ребёнка)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ages.wallpaperscraft.ru/image/linii_volnistyy_fon_svetlyy_43976_1920x1200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324544" y="836712"/>
            <a:ext cx="3024336" cy="3065921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99592" y="260648"/>
            <a:ext cx="7920880" cy="5760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-</a:t>
            </a:r>
            <a:r>
              <a:rPr lang="ru-RU" dirty="0" smtClean="0"/>
              <a:t> Правильно, этот стеклянный сосуд — аквариум. А для чего, или для кого он нужен? </a:t>
            </a:r>
            <a:r>
              <a:rPr lang="ru-RU" dirty="0" smtClean="0">
                <a:solidFill>
                  <a:srgbClr val="FF0000"/>
                </a:solidFill>
              </a:rPr>
              <a:t>(ответы ребёнка) </a:t>
            </a:r>
            <a:r>
              <a:rPr lang="ru-RU" dirty="0" smtClean="0"/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555776" y="908720"/>
            <a:ext cx="6408712" cy="5760640"/>
          </a:xfrm>
          <a:prstGeom prst="wedgeRoundRectCallout">
            <a:avLst>
              <a:gd name="adj1" fmla="val -65626"/>
              <a:gd name="adj2" fmla="val -30492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Действительно, аквариум нужен для маленьких, красивых рыбок, которые так и называются — аквариумные. Аквариумные рыбы — декоративные рыбы, которых содержат в аквариумах. Еще в далекие времена появился большой интерес содержанию экзотических рыб. Так, при императорских дворцах Греции, Рима и Китая в бассейнах начали содержать этих удивительно красивых, разнообразных по форме и окраске рыбок. Еще 3500 лет назад древние египтянине устраивали бассейны для демонстрации экзотических рыб в садах, парках и различных водоемах. Первые аквариумные рыбы попали в Россию еще во второй половине 17 века. Тогда в Москве в «аптекарском саду» царя Алексея Михайловича появилась первая ваза с золотыми рыбками, преподнесенная ему как драгоценный дар англичанами. С тех пор люди и узнали, что такое аквариум. А сейчас я вам предлагаю отправиться в гости к этим маленьким обитателям аквариума.</a:t>
            </a:r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ages.wallpaperscraft.ru/image/linii_volnistyy_fon_svetlyy_43976_1920x1200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1835696" y="1484784"/>
            <a:ext cx="2952328" cy="3312368"/>
          </a:xfrm>
          <a:prstGeom prst="wedgeRoundRectCallout">
            <a:avLst>
              <a:gd name="adj1" fmla="val 112054"/>
              <a:gd name="adj2" fmla="val -1974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«Рыбки»</a:t>
            </a:r>
            <a:endParaRPr lang="ru-RU" dirty="0" smtClean="0"/>
          </a:p>
          <a:p>
            <a:r>
              <a:rPr lang="ru-RU" dirty="0" smtClean="0"/>
              <a:t>Рыбка плавает в водице, </a:t>
            </a:r>
          </a:p>
          <a:p>
            <a:r>
              <a:rPr lang="ru-RU" dirty="0" smtClean="0"/>
              <a:t>Рыбке весело играть, </a:t>
            </a:r>
          </a:p>
          <a:p>
            <a:r>
              <a:rPr lang="ru-RU" dirty="0" smtClean="0"/>
              <a:t>Рыбка, рыбка, озорница,</a:t>
            </a:r>
          </a:p>
          <a:p>
            <a:r>
              <a:rPr lang="ru-RU" dirty="0" smtClean="0"/>
              <a:t>Мы хотим тебя поймать. </a:t>
            </a:r>
          </a:p>
          <a:p>
            <a:r>
              <a:rPr lang="ru-RU" dirty="0" smtClean="0"/>
              <a:t>Рыбка спинку изогнула,</a:t>
            </a:r>
          </a:p>
          <a:p>
            <a:r>
              <a:rPr lang="ru-RU" dirty="0" smtClean="0"/>
              <a:t>Крошку хлебную взяла,</a:t>
            </a:r>
          </a:p>
          <a:p>
            <a:r>
              <a:rPr lang="ru-RU" dirty="0" smtClean="0"/>
              <a:t>Рыбка хвостиком махнула, </a:t>
            </a:r>
          </a:p>
          <a:p>
            <a:r>
              <a:rPr lang="ru-RU" dirty="0" smtClean="0"/>
              <a:t>Быстро-быстро уплыла.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013176"/>
            <a:ext cx="8424936" cy="1477328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(Дети, присев на корточки и вытянув вперед руки с сомкнутыми ладонями, покачиваются, имитируя движения рыбки;   на лицах улыбки, голова поворачивается за рукой; -          дети встают, туловище наклонено вперед, одна рука вдоль туловища, другая изображает `</a:t>
            </a:r>
            <a:r>
              <a:rPr lang="ru-RU" i="1" u="sng" dirty="0" err="1" smtClean="0">
                <a:solidFill>
                  <a:srgbClr val="FF0000"/>
                </a:solidFill>
              </a:rPr>
              <a:t>рыбкин</a:t>
            </a:r>
            <a:r>
              <a:rPr lang="ru-RU" i="1" u="sng" dirty="0" smtClean="0">
                <a:solidFill>
                  <a:srgbClr val="FF0000"/>
                </a:solidFill>
              </a:rPr>
              <a:t>` хвост, покачиваются из стороны в сторону).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88640"/>
            <a:ext cx="7920880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Рассказываем стихотворение, вместе с ребёнком.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i="1" u="sng" dirty="0" smtClean="0">
                <a:solidFill>
                  <a:srgbClr val="FF0000"/>
                </a:solidFill>
              </a:rPr>
              <a:t>По ходу выполняют движения: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32656"/>
            <a:ext cx="4261879" cy="4320480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3923928" y="980728"/>
            <a:ext cx="4608512" cy="2592288"/>
          </a:xfrm>
          <a:prstGeom prst="wedgeEllipseCallout">
            <a:avLst>
              <a:gd name="adj1" fmla="val -80615"/>
              <a:gd name="adj2" fmla="val -69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А теперь я тебе предлагаю посмотреть, какими красивыми и веселыми могут быть маленькие аквариумные рыбки. </a:t>
            </a:r>
            <a:r>
              <a:rPr lang="ru-RU" dirty="0" smtClean="0">
                <a:solidFill>
                  <a:srgbClr val="FF0000"/>
                </a:solidFill>
              </a:rPr>
              <a:t>( можно посмотреть фильм на страничке сайта)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67544" y="0"/>
            <a:ext cx="2983315" cy="302433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923928" y="332656"/>
            <a:ext cx="2880320" cy="9361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dirty="0" smtClean="0"/>
          </a:p>
          <a:p>
            <a:r>
              <a:rPr lang="ru-RU" b="1" dirty="0" smtClean="0"/>
              <a:t>Игра «Собери рыбку»</a:t>
            </a:r>
            <a:r>
              <a:rPr lang="ru-RU" dirty="0" smtClean="0"/>
              <a:t> </a:t>
            </a:r>
          </a:p>
          <a:p>
            <a:r>
              <a:rPr lang="ru-RU" dirty="0" smtClean="0"/>
              <a:t>(разрезные картинки) </a:t>
            </a:r>
          </a:p>
          <a:p>
            <a:pPr algn="ctr"/>
            <a:endParaRPr lang="ru-RU" dirty="0"/>
          </a:p>
        </p:txBody>
      </p:sp>
      <p:pic>
        <p:nvPicPr>
          <p:cNvPr id="23554" name="Picture 2" descr="https://avatars.mds.yandex.net/get-pdb/1920578/e465c59a-388a-48d8-ba0c-1bedfcfa8a2d/s1200?webp=false"/>
          <p:cNvPicPr>
            <a:picLocks noChangeAspect="1" noChangeArrowheads="1"/>
          </p:cNvPicPr>
          <p:nvPr/>
        </p:nvPicPr>
        <p:blipFill>
          <a:blip r:embed="rId4" cstate="print"/>
          <a:srcRect r="54356" b="50000"/>
          <a:stretch>
            <a:fillRect/>
          </a:stretch>
        </p:blipFill>
        <p:spPr bwMode="auto">
          <a:xfrm>
            <a:off x="5580112" y="4005064"/>
            <a:ext cx="2592288" cy="1656184"/>
          </a:xfrm>
          <a:prstGeom prst="rect">
            <a:avLst/>
          </a:prstGeom>
          <a:noFill/>
        </p:spPr>
      </p:pic>
      <p:pic>
        <p:nvPicPr>
          <p:cNvPr id="7" name="Picture 2" descr="https://avatars.mds.yandex.net/get-pdb/1920578/e465c59a-388a-48d8-ba0c-1bedfcfa8a2d/s1200?webp=false"/>
          <p:cNvPicPr>
            <a:picLocks noChangeAspect="1" noChangeArrowheads="1"/>
          </p:cNvPicPr>
          <p:nvPr/>
        </p:nvPicPr>
        <p:blipFill>
          <a:blip r:embed="rId4" cstate="print"/>
          <a:srcRect l="45644" r="-164" b="50000"/>
          <a:stretch>
            <a:fillRect/>
          </a:stretch>
        </p:blipFill>
        <p:spPr bwMode="auto">
          <a:xfrm>
            <a:off x="539552" y="4365104"/>
            <a:ext cx="3096344" cy="1656184"/>
          </a:xfrm>
          <a:prstGeom prst="rect">
            <a:avLst/>
          </a:prstGeom>
          <a:noFill/>
        </p:spPr>
      </p:pic>
      <p:pic>
        <p:nvPicPr>
          <p:cNvPr id="8" name="Picture 2" descr="https://avatars.mds.yandex.net/get-pdb/1920578/e465c59a-388a-48d8-ba0c-1bedfcfa8a2d/s1200?webp=false"/>
          <p:cNvPicPr>
            <a:picLocks noChangeAspect="1" noChangeArrowheads="1"/>
          </p:cNvPicPr>
          <p:nvPr/>
        </p:nvPicPr>
        <p:blipFill>
          <a:blip r:embed="rId4" cstate="print"/>
          <a:srcRect t="50000" r="54356"/>
          <a:stretch>
            <a:fillRect/>
          </a:stretch>
        </p:blipFill>
        <p:spPr bwMode="auto">
          <a:xfrm>
            <a:off x="611560" y="2780928"/>
            <a:ext cx="2592288" cy="1656184"/>
          </a:xfrm>
          <a:prstGeom prst="rect">
            <a:avLst/>
          </a:prstGeom>
          <a:noFill/>
        </p:spPr>
      </p:pic>
      <p:pic>
        <p:nvPicPr>
          <p:cNvPr id="9" name="Picture 2" descr="https://avatars.mds.yandex.net/get-pdb/1920578/e465c59a-388a-48d8-ba0c-1bedfcfa8a2d/s1200?webp=false"/>
          <p:cNvPicPr>
            <a:picLocks noChangeAspect="1" noChangeArrowheads="1"/>
          </p:cNvPicPr>
          <p:nvPr/>
        </p:nvPicPr>
        <p:blipFill>
          <a:blip r:embed="rId4" cstate="print"/>
          <a:srcRect l="45644" t="50000"/>
          <a:stretch>
            <a:fillRect/>
          </a:stretch>
        </p:blipFill>
        <p:spPr bwMode="auto">
          <a:xfrm>
            <a:off x="6056957" y="1700808"/>
            <a:ext cx="3087043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0167E-6 L -0.26771 -0.340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-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75301E-7 L 0.27569 0.078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933E-6 L -0.03976 0.236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51434E-6 L 0.54739 -0.3827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" y="-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324544" y="764704"/>
            <a:ext cx="4048785" cy="410445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707904" y="1124744"/>
            <a:ext cx="4536504" cy="4608512"/>
          </a:xfrm>
          <a:prstGeom prst="wedgeRoundRectCallout">
            <a:avLst>
              <a:gd name="adj1" fmla="val -66909"/>
              <a:gd name="adj2" fmla="val -22971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Давай выучим с тобой стихотворение. </a:t>
            </a:r>
            <a:r>
              <a:rPr lang="ru-RU" dirty="0" smtClean="0">
                <a:solidFill>
                  <a:srgbClr val="FF0000"/>
                </a:solidFill>
              </a:rPr>
              <a:t>(Разучивание стихотворения с ребёнком)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/>
              <a:t> «Красивые рыбки»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Уж я — то знаю: не для кошек</a:t>
            </a:r>
          </a:p>
          <a:p>
            <a:r>
              <a:rPr lang="ru-RU" dirty="0" smtClean="0"/>
              <a:t>И не для собственной еды </a:t>
            </a:r>
          </a:p>
          <a:p>
            <a:r>
              <a:rPr lang="ru-RU" dirty="0" smtClean="0"/>
              <a:t>Разводит дедушка рыбешек... </a:t>
            </a:r>
          </a:p>
          <a:p>
            <a:r>
              <a:rPr lang="ru-RU" dirty="0" smtClean="0"/>
              <a:t>Разводит их — для красоты! </a:t>
            </a:r>
          </a:p>
          <a:p>
            <a:r>
              <a:rPr lang="ru-RU" dirty="0" smtClean="0"/>
              <a:t>Он сеял рыбок, как рассаду,</a:t>
            </a:r>
          </a:p>
          <a:p>
            <a:r>
              <a:rPr lang="ru-RU" dirty="0" smtClean="0"/>
              <a:t> Не поливал, росли в воде.</a:t>
            </a:r>
          </a:p>
          <a:p>
            <a:r>
              <a:rPr lang="ru-RU" dirty="0" smtClean="0"/>
              <a:t> И только взглядом, только взглядом </a:t>
            </a:r>
          </a:p>
          <a:p>
            <a:r>
              <a:rPr lang="ru-RU" dirty="0" smtClean="0"/>
              <a:t>К их прикасался красоте.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32656"/>
            <a:ext cx="4261879" cy="4320480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3995936" y="908720"/>
            <a:ext cx="2952328" cy="1440160"/>
          </a:xfrm>
          <a:prstGeom prst="wedgeEllipseCallout">
            <a:avLst>
              <a:gd name="adj1" fmla="val -95806"/>
              <a:gd name="adj2" fmla="val 2367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— Для чего дедушка разводил рыбок?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3888" y="2996952"/>
            <a:ext cx="4824536" cy="32403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dirty="0" smtClean="0"/>
              <a:t>А ты бы хотел иметь свой аквариум, где бы жили только твои рыбки?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(ответы ребёнка) </a:t>
            </a:r>
          </a:p>
          <a:p>
            <a:r>
              <a:rPr lang="ru-RU" dirty="0" smtClean="0"/>
              <a:t>Тогда я сейчас тебе и предлагаю этим заняться! </a:t>
            </a:r>
          </a:p>
          <a:p>
            <a:r>
              <a:rPr lang="ru-RU" dirty="0" smtClean="0"/>
              <a:t>Сделать свою рыбку, а может быть и не одну, которая в дальнейшем окажется в нашем аквариуме, и будет радовать своей красотой.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edia.rawg.io/media/resize/1280/-/screenshots/80f/80f6723bb9dc78c4d6eb4832489833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Варианты конструирования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8" name="Рисунок 7" descr="https://ds04.infourok.ru/uploads/ex/09ea/001873e9-6102ac83/hello_html_453ae27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331236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s://novamett.ru/images/bumaga/ruba/fotf/akvarium/plfa29_thumb.jpg"/>
          <p:cNvPicPr/>
          <p:nvPr/>
        </p:nvPicPr>
        <p:blipFill>
          <a:blip r:embed="rId4" cstate="print"/>
          <a:srcRect l="13627" r="11074" b="7500"/>
          <a:stretch>
            <a:fillRect/>
          </a:stretch>
        </p:blipFill>
        <p:spPr bwMode="auto">
          <a:xfrm>
            <a:off x="4860032" y="980728"/>
            <a:ext cx="316835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s://novamett.ru/images/bumaga/ruba/fotf/akvarium/plfa06_thumb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717032"/>
            <a:ext cx="331236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s://avatars.mds.yandex.net/get-pdb/1781474/ed367b98-ce3c-4110-816a-a4d2942ae555/s1200"/>
          <p:cNvPicPr/>
          <p:nvPr/>
        </p:nvPicPr>
        <p:blipFill>
          <a:blip r:embed="rId6" cstate="print"/>
          <a:srcRect l="2094" t="14326" r="1412" b="9240"/>
          <a:stretch>
            <a:fillRect/>
          </a:stretch>
        </p:blipFill>
        <p:spPr bwMode="auto">
          <a:xfrm>
            <a:off x="4139952" y="3789040"/>
            <a:ext cx="439248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Конструирование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Варианты конструирования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</dc:title>
  <dc:creator>cas</dc:creator>
  <cp:lastModifiedBy>Кирикович</cp:lastModifiedBy>
  <cp:revision>1</cp:revision>
  <dcterms:created xsi:type="dcterms:W3CDTF">2020-04-23T11:41:02Z</dcterms:created>
  <dcterms:modified xsi:type="dcterms:W3CDTF">2020-04-23T11:48:48Z</dcterms:modified>
</cp:coreProperties>
</file>