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78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7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1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9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7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8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8EC6-5587-4FBD-BAB8-EEBEACFD432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100D-FFED-429E-A2C7-47DA492A5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pps.ru/fon-dlja-prezentacii/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b="1" dirty="0" smtClean="0"/>
              <a:t>Космос.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1996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наша планета Земля – мы на ней живем. 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Видите  </a:t>
            </a: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картинке</a:t>
            </a:r>
            <a:r>
              <a:rPr lang="ru-RU" altLang="ru-RU" sz="2200" dirty="0" smtClean="0"/>
              <a:t>.</a:t>
            </a:r>
            <a:endParaRPr lang="ru-RU" dirty="0"/>
          </a:p>
        </p:txBody>
      </p:sp>
      <p:pic>
        <p:nvPicPr>
          <p:cNvPr id="5" name="Picture 6" descr="http://www.oboiruneta.ru/images/stories/dg_originals/4317AE587EE3-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" y="21129"/>
            <a:ext cx="9125985" cy="683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синие пятна на нашей планете – это вода – моря и океаны. Зеленые пятнышки – это зеленые леса и луга. Коричневые пятна – это горы.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http://mywidescreenwallpapers.com/wallpapers/various_10/earth_and_the_moon_widescreen_wallpaper_444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6" y="1988840"/>
            <a:ext cx="7471966" cy="466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Луна из космоса тоже видна как шар. Луна намного меньше нашей планеты Земля.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http://middleschool.gardencity.k12.ny.us/UserFiles/Servers/Server_881145/Image/pane/Earth-mo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92" y="2204864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выглядит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Луна,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 ней подлететь поближе.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yapfiles.ru/files/392806/moonn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60640" cy="490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ttp://h6.img.mediacache.rugion.ru/_i/forum/files/88/85/80/8885809_2s308_1308241732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2253596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космонавты увидели в космосе планеты, которые вращались вокруг Солнца.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http://www.kaliteliresimler.com/data/media/152/rili_ufakl_gezegenl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7" y="2204864"/>
            <a:ext cx="6898366" cy="431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photojournal.jpl.nasa.gov/jpegMod/PIA06890_mode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1800"/>
            <a:ext cx="6192688" cy="466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426170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картинке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увидеть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dotdotdot.ru/img/Solar_Syste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4304"/>
            <a:ext cx="6192688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26170"/>
          </a:xfrm>
        </p:spPr>
        <p:txBody>
          <a:bodyPr>
            <a:no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iki.iteach.ru/images/7/7f/%D0%9A%D0%BE%D1%81%D0%BC%D0%BE%D1%81_%D0%9F._%D0%98.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6794406" cy="46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сколько интересного космонавты могут увидеть в космосе!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 всем этом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вы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img-fotki.yandex.ru/get/3006/ivan-suroegin.2/0_1e67e_6880fc9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6" y="1635905"/>
            <a:ext cx="7098348" cy="50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самых давних времен любили смотреть на звезды, и им было очень интересно – какие же они на самом деле!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377533" cy="5102027"/>
          </a:xfrm>
        </p:spPr>
      </p:pic>
    </p:spTree>
    <p:extLst>
      <p:ext uri="{BB962C8B-B14F-4D97-AF65-F5344CB8AC3E}">
        <p14:creationId xmlns:p14="http://schemas.microsoft.com/office/powerpoint/2010/main" val="28014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712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 люди решили отправить в космос собак Белку и Стрелку.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совершили орбитальный космический полёт и вернулись на Землю невредимыми.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048672" cy="4563034"/>
          </a:xfrm>
        </p:spPr>
      </p:pic>
    </p:spTree>
    <p:extLst>
      <p:ext uri="{BB962C8B-B14F-4D97-AF65-F5344CB8AC3E}">
        <p14:creationId xmlns:p14="http://schemas.microsoft.com/office/powerpoint/2010/main" val="16495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altLang="ru-RU" sz="2200" dirty="0" smtClean="0"/>
              <a:t/>
            </a:r>
            <a:br>
              <a:rPr lang="ru-RU" altLang="ru-RU" sz="2200" dirty="0" smtClean="0"/>
            </a:br>
            <a:r>
              <a:rPr lang="ru-RU" altLang="ru-RU" sz="2200" dirty="0"/>
              <a:t/>
            </a:r>
            <a:br>
              <a:rPr lang="ru-RU" altLang="ru-RU" sz="2200" dirty="0"/>
            </a:br>
            <a:r>
              <a:rPr lang="ru-RU" altLang="ru-RU" sz="2200" dirty="0" smtClean="0"/>
              <a:t>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полета в космос людей , построили космическую ракету..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upload.wikimedia.org/wikipedia/commons/7/79/Semyorka_Rocket_R7_by_Sergei_Korolyov_in_VDNH_Ostankino_RAF0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1" y="1844824"/>
            <a:ext cx="3600400" cy="47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384376" cy="5272979"/>
          </a:xfrm>
        </p:spPr>
      </p:pic>
    </p:spTree>
    <p:extLst>
      <p:ext uri="{BB962C8B-B14F-4D97-AF65-F5344CB8AC3E}">
        <p14:creationId xmlns:p14="http://schemas.microsoft.com/office/powerpoint/2010/main" val="4841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ракету посадили космонавта – именно он должен был управлять ракетой и лететь к звездам</a:t>
            </a:r>
            <a:endParaRPr lang="ru-RU" sz="2400" dirty="0"/>
          </a:p>
        </p:txBody>
      </p:sp>
      <p:pic>
        <p:nvPicPr>
          <p:cNvPr id="9" name="Picture 6" descr="http://www.gameru.net/forum/uploads/1302632274/gallery_13942_499_5153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204864"/>
            <a:ext cx="4524676" cy="3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39552" y="1600201"/>
            <a:ext cx="3672408" cy="11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космонавт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Гагарин.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o2.imgsmail.ru/imgpreview?key=http%3A//rian.com.ua/images/33718/28/337182875.jpg&amp;mb=imgdb_preview_6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15" y="2852936"/>
            <a:ext cx="2846295" cy="38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1200" y="692696"/>
            <a:ext cx="8369271" cy="1872208"/>
          </a:xfrm>
        </p:spPr>
        <p:txBody>
          <a:bodyPr>
            <a:noAutofit/>
          </a:bodyPr>
          <a:lstStyle/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–в скафандре человек может дышать – он     				снабжает человека воздухом.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http://upload.wikimedia.org/wikipedia/commons/5/58/Russian_space_suit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064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www.yeniresim.com/data/media/353/www.yeniresim.com_-_Uzay_Resimleri_-_Astron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01" y="285293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http://upload.wikimedia.org/wikipedia/commons/1/14/Proton_Zvezda_c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1708"/>
            <a:ext cx="3312368" cy="4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img-fotki.yandex.ru/get/6/vibpxhgglzd.5dd/0_1678e_fc028aef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744416" cy="47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Она поднималась  все выше и выше! Посмотри! Она уже выше облаков!</a:t>
            </a:r>
            <a:endParaRPr lang="ru-RU" dirty="0"/>
          </a:p>
        </p:txBody>
      </p:sp>
      <p:pic>
        <p:nvPicPr>
          <p:cNvPr id="8" name="Picture 5" descr="http://wallpaper-plus.ru/Space/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352928" cy="46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2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420/56522409.d0/0_89c59_a5c37b3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"/>
            <a:ext cx="9132002" cy="6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ракета оказалась в открытом космосе! Вот что космонавты увидели в космосе!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ttp://shiryaevpavel.ru/wp-content/uploads/2012/03/qrga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8298"/>
            <a:ext cx="7488832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557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Космос.</vt:lpstr>
      <vt:lpstr> Люди с самых давних времен любили смотреть на звезды, и им было очень интересно – какие же они на самом деле!</vt:lpstr>
      <vt:lpstr>И вот однажды люди решили отправить в космос собак Белку и Стрелку. Они совершили орбитальный космический полёт и вернулись на Землю невредимыми. </vt:lpstr>
      <vt:lpstr>   Для полета в космос людей , построили космическую ракету..</vt:lpstr>
      <vt:lpstr>В ракету посадили космонавта – именно он должен был управлять ракетой и лететь к звездам</vt:lpstr>
      <vt:lpstr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–в скафандре человек может дышать – он         снабжает человека воздухом. </vt:lpstr>
      <vt:lpstr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Она поднималась  все выше и выше! Посмотри! Она уже выше облаков!</vt:lpstr>
      <vt:lpstr>И вот ракета оказалась в открытом космосе! Вот что космонавты увидели в космосе!</vt:lpstr>
      <vt:lpstr>Это – наша планета Земля – мы на ней живем. Видите 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 картинке.</vt:lpstr>
      <vt:lpstr>Посмотри, синие пятна на нашей планете – это вода – моря и океаны. Зеленые пятнышки – это зеленые леса и луга. Коричневые пятна – это горы. </vt:lpstr>
      <vt:lpstr>Луна из космоса тоже видна как шар. Луна намного меньше нашей планеты Земля.</vt:lpstr>
      <vt:lpstr>Вот как выглядит Луна, если к ней подлететь поближе.</vt:lpstr>
      <vt:lpstr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vt:lpstr>
      <vt:lpstr> А еще космонавты увидели в космосе планеты, которые вращались вокруг Солнца.</vt:lpstr>
      <vt:lpstr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vt:lpstr>
      <vt:lpstr>На этой картинке мы можем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vt:lpstr>
      <vt:lpstr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vt:lpstr>
      <vt:lpstr>Вот сколько интересного космонавты могут увидеть в космосе!  Теперь обо всем этом знаете вы !</vt:lpstr>
      <vt:lpstr>Спасибо  за  внимание.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</dc:title>
  <dc:creator>Ирина</dc:creator>
  <cp:lastModifiedBy>Лена</cp:lastModifiedBy>
  <cp:revision>10</cp:revision>
  <dcterms:created xsi:type="dcterms:W3CDTF">2014-04-03T18:43:27Z</dcterms:created>
  <dcterms:modified xsi:type="dcterms:W3CDTF">2020-04-06T12:25:24Z</dcterms:modified>
</cp:coreProperties>
</file>