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7" r:id="rId4"/>
    <p:sldId id="259" r:id="rId5"/>
    <p:sldId id="278" r:id="rId6"/>
    <p:sldId id="258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69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31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D8EC6-5587-4FBD-BAB8-EEBEACFD4327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4100D-FFED-429E-A2C7-47DA492A5D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2476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D8EC6-5587-4FBD-BAB8-EEBEACFD4327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4100D-FFED-429E-A2C7-47DA492A5D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1373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D8EC6-5587-4FBD-BAB8-EEBEACFD4327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4100D-FFED-429E-A2C7-47DA492A5D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718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D8EC6-5587-4FBD-BAB8-EEBEACFD4327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4100D-FFED-429E-A2C7-47DA492A5D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096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D8EC6-5587-4FBD-BAB8-EEBEACFD4327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4100D-FFED-429E-A2C7-47DA492A5D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2598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D8EC6-5587-4FBD-BAB8-EEBEACFD4327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4100D-FFED-429E-A2C7-47DA492A5D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090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D8EC6-5587-4FBD-BAB8-EEBEACFD4327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4100D-FFED-429E-A2C7-47DA492A5D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572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D8EC6-5587-4FBD-BAB8-EEBEACFD4327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4100D-FFED-429E-A2C7-47DA492A5D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7407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D8EC6-5587-4FBD-BAB8-EEBEACFD4327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4100D-FFED-429E-A2C7-47DA492A5D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087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D8EC6-5587-4FBD-BAB8-EEBEACFD4327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4100D-FFED-429E-A2C7-47DA492A5D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21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D8EC6-5587-4FBD-BAB8-EEBEACFD4327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24100D-FFED-429E-A2C7-47DA492A5D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558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8D8EC6-5587-4FBD-BAB8-EEBEACFD4327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4100D-FFED-429E-A2C7-47DA492A5D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509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irpps.ru/fon-dlja-prezentacii/6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16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13800" b="1" dirty="0" smtClean="0"/>
              <a:t>Космос.</a:t>
            </a:r>
            <a:endParaRPr lang="ru-RU" sz="13800" b="1" dirty="0"/>
          </a:p>
        </p:txBody>
      </p:sp>
    </p:spTree>
    <p:extLst>
      <p:ext uri="{BB962C8B-B14F-4D97-AF65-F5344CB8AC3E}">
        <p14:creationId xmlns:p14="http://schemas.microsoft.com/office/powerpoint/2010/main" val="1996407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img-fotki.yandex.ru/get/6420/56522409.d0/0_89c59_a5c37b3b_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2002" cy="6841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 fontScale="90000"/>
          </a:bodyPr>
          <a:lstStyle/>
          <a:p>
            <a:r>
              <a:rPr lang="ru-RU" alt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– наша планета Земля – мы на ней живем. </a:t>
            </a:r>
            <a:r>
              <a:rPr lang="ru-RU" alt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Видите  </a:t>
            </a:r>
            <a:r>
              <a:rPr lang="ru-RU" alt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она круглая – похожа на большой мяч. Наша планета – очень и очень большая. Поэтому мы не замечаем, что она похожа на шар. Но если подняться над землей высоко-высоко – то из космоса мы ее увидим такой, как на </a:t>
            </a:r>
            <a:r>
              <a:rPr lang="ru-RU" alt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картинке</a:t>
            </a:r>
            <a:r>
              <a:rPr lang="ru-RU" altLang="ru-RU" sz="2200" dirty="0" smtClean="0"/>
              <a:t>.</a:t>
            </a:r>
            <a:endParaRPr lang="ru-RU" dirty="0"/>
          </a:p>
        </p:txBody>
      </p:sp>
      <p:pic>
        <p:nvPicPr>
          <p:cNvPr id="5" name="Picture 6" descr="http://www.oboiruneta.ru/images/stories/dg_originals/4317AE587EE3-1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132856"/>
            <a:ext cx="724154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0972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img-fotki.yandex.ru/get/6420/56522409.d0/0_89c59_a5c37b3b_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14" y="21129"/>
            <a:ext cx="9125985" cy="6836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Autofit/>
          </a:bodyPr>
          <a:lstStyle/>
          <a:p>
            <a:r>
              <a:rPr lang="ru-RU" alt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Посмотри, синие пятна на нашей планете – это вода – моря и океаны. Зеленые пятнышки – это зеленые леса и луга. Коричневые пятна – это горы.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5" descr="http://mywidescreenwallpapers.com/wallpapers/various_10/earth_and_the_moon_widescreen_wallpaper_4443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236" y="1988840"/>
            <a:ext cx="7471966" cy="4669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8667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g-fotki.yandex.ru/get/6420/56522409.d0/0_89c59_a5c37b3b_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2002" cy="6841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Autofit/>
          </a:bodyPr>
          <a:lstStyle/>
          <a:p>
            <a:r>
              <a:rPr lang="ru-RU" alt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Луна из космоса тоже видна как шар. Луна намного меньше нашей планеты Земля.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5" descr="http://middleschool.gardencity.k12.ny.us/UserFiles/Servers/Server_881145/Image/pane/Earth-moon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692" y="2204864"/>
            <a:ext cx="603461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6722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g-fotki.yandex.ru/get/6420/56522409.d0/0_89c59_a5c37b3b_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4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как выглядит </a:t>
            </a:r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Луна,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к ней подлететь поближе.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://www.yapfiles.ru/files/392806/moonnew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772816"/>
            <a:ext cx="5760640" cy="490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329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img-fotki.yandex.ru/get/6420/56522409.d0/0_89c59_a5c37b3b_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4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Autofit/>
          </a:bodyPr>
          <a:lstStyle/>
          <a:p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вот таким космонавты увидели наше Солнце. Огромный светящийся огненный шар. Но подлететь близко к Солнцу космонавты не смогли – ведь Солнце очень и очень горячее. Если приблизиться к нему слишком близко – то можно вообще сгореть.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5" descr="http://h6.img.mediacache.rugion.ru/_i/forum/files/88/85/80/8885809_2s308_1308241732.gif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018" y="2253596"/>
            <a:ext cx="452596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7266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g-fotki.yandex.ru/get/6420/56522409.d0/0_89c59_a5c37b3b_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4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r>
              <a:rPr lang="ru-RU" altLang="ru-RU" dirty="0"/>
              <a:t> </a:t>
            </a:r>
            <a:r>
              <a:rPr lang="ru-RU" alt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еще космонавты увидели в космосе планеты, которые вращались вокруг Солнца.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5" descr="http://www.kaliteliresimler.com/data/media/152/rili_ufakl_gezegenler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817" y="2204864"/>
            <a:ext cx="6898366" cy="4311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883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g-fotki.yandex.ru/get/6420/56522409.d0/0_89c59_a5c37b3b_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4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642194"/>
          </a:xfrm>
        </p:spPr>
        <p:txBody>
          <a:bodyPr>
            <a:noAutofit/>
          </a:bodyPr>
          <a:lstStyle/>
          <a:p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Посмотри, на этой картинке изображены все планеты, которые вращаются вокруг Солнца. Обрати внимание, какое огромное наше Солнышко! Оно больше всех остальных планет вместе взятых! А наша планета Земля – вот она – третья от Солнца – совсем небольшая по сравнению с другими планетами.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://photojournal.jpl.nasa.gov/jpegMod/PIA06890_modest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181800"/>
            <a:ext cx="6192688" cy="4665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161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g-fotki.yandex.ru/get/6420/56522409.d0/0_89c59_a5c37b3b_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4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274638"/>
            <a:ext cx="8640960" cy="1426170"/>
          </a:xfrm>
        </p:spPr>
        <p:txBody>
          <a:bodyPr>
            <a:noAutofit/>
          </a:bodyPr>
          <a:lstStyle/>
          <a:p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этой картинке </a:t>
            </a:r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можем увидеть </a:t>
            </a:r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разные по размеру бывают планеты и какое большое оказывается наше Солнце. С Земли Солнце нам кажется не таким большим, потому что оно очень далеко от нас. На самом деле – вот какое оно огромное!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://www.dotdotdot.ru/img/Solar_System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014304"/>
            <a:ext cx="6192688" cy="4644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718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g-fotki.yandex.ru/get/6420/56522409.d0/0_89c59_a5c37b3b_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4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426170"/>
          </a:xfrm>
        </p:spPr>
        <p:txBody>
          <a:bodyPr>
            <a:noAutofit/>
          </a:bodyPr>
          <a:lstStyle/>
          <a:p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планеты солнечной системы вращаются вокруг Солнца по своей орбите.  На тех планетах, которые очень близко к Солнцу – очень жарко – горячей, чем на горячей сковородке! Мы не смогли бы пробыть там и секунды! А на самых дальних планетах – которые далеко от Солнца – наоборот очень холодно, потому что солнечные лучи туда плохо долетают.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://wiki.iteach.ru/images/7/7f/%D0%9A%D0%BE%D1%81%D0%BC%D0%BE%D1%81_%D0%9F._%D0%98..pn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1" y="1988840"/>
            <a:ext cx="6794406" cy="4672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0239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g-fotki.yandex.ru/get/6420/56522409.d0/0_89c59_a5c37b3b_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4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сколько интересного космонавты могут увидеть в космосе! </a:t>
            </a:r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Теперь </a:t>
            </a: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 всем этом </a:t>
            </a:r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знаете вы !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4" descr="http://img-fotki.yandex.ru/get/3006/ivan-suroegin.2/0_1e67e_6880fc9_XL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826" y="1635905"/>
            <a:ext cx="7098348" cy="507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600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img-fotki.yandex.ru/get/6420/56522409.d0/0_89c59_a5c37b3b_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2002" cy="6841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dirty="0" smtClean="0"/>
              <a:t> </a:t>
            </a:r>
            <a:r>
              <a:rPr lang="ru-RU" alt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Люди с самых давних времен любили смотреть на звезды, и им было очень интересно – какие же они на самом деле!</a:t>
            </a: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628800"/>
            <a:ext cx="6377533" cy="5102027"/>
          </a:xfrm>
        </p:spPr>
      </p:pic>
    </p:spTree>
    <p:extLst>
      <p:ext uri="{BB962C8B-B14F-4D97-AF65-F5344CB8AC3E}">
        <p14:creationId xmlns:p14="http://schemas.microsoft.com/office/powerpoint/2010/main" val="2801488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img-fotki.yandex.ru/get/6420/56522409.d0/0_89c59_a5c37b3b_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4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802631"/>
          </a:xfrm>
        </p:spPr>
        <p:txBody>
          <a:bodyPr>
            <a:noAutofit/>
          </a:bodyPr>
          <a:lstStyle/>
          <a:p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  <a:b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b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8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</a:t>
            </a:r>
            <a:r>
              <a:rPr lang="ru-RU" sz="6000" dirty="0" smtClean="0"/>
              <a:t>.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2471234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img-fotki.yandex.ru/get/6420/56522409.d0/0_89c59_a5c37b3b_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2002" cy="6841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вот однажды люди решили отправить в космос собак Белку и Стрелку.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Они совершили орбитальный космический полёт и вернулись на Землю невредимыми.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2132856"/>
            <a:ext cx="6048672" cy="4563034"/>
          </a:xfrm>
        </p:spPr>
      </p:pic>
    </p:spTree>
    <p:extLst>
      <p:ext uri="{BB962C8B-B14F-4D97-AF65-F5344CB8AC3E}">
        <p14:creationId xmlns:p14="http://schemas.microsoft.com/office/powerpoint/2010/main" val="1649526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img-fotki.yandex.ru/get/6420/56522409.d0/0_89c59_a5c37b3b_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2002" cy="6841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936104"/>
          </a:xfrm>
        </p:spPr>
        <p:txBody>
          <a:bodyPr>
            <a:normAutofit fontScale="90000"/>
          </a:bodyPr>
          <a:lstStyle/>
          <a:p>
            <a:r>
              <a:rPr lang="ru-RU" altLang="ru-RU" sz="2200" dirty="0" smtClean="0"/>
              <a:t/>
            </a:r>
            <a:br>
              <a:rPr lang="ru-RU" altLang="ru-RU" sz="2200" dirty="0" smtClean="0"/>
            </a:br>
            <a:r>
              <a:rPr lang="ru-RU" altLang="ru-RU" sz="2200" dirty="0"/>
              <a:t/>
            </a:r>
            <a:br>
              <a:rPr lang="ru-RU" altLang="ru-RU" sz="2200" dirty="0"/>
            </a:br>
            <a:r>
              <a:rPr lang="ru-RU" altLang="ru-RU" sz="2200" dirty="0" smtClean="0"/>
              <a:t> </a:t>
            </a:r>
            <a:r>
              <a:rPr lang="ru-RU" alt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полета в космос людей , построили космическую ракету..</a:t>
            </a: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4" descr="http://upload.wikimedia.org/wikipedia/commons/7/79/Semyorka_Rocket_R7_by_Sergei_Korolyov_in_VDNH_Ostankino_RAF054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601" y="1844824"/>
            <a:ext cx="3600400" cy="4799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Объект 3"/>
          <p:cNvPicPr>
            <a:picLocks noGrp="1" noChangeAspect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340768"/>
            <a:ext cx="3384376" cy="5272979"/>
          </a:xfrm>
        </p:spPr>
      </p:pic>
    </p:spTree>
    <p:extLst>
      <p:ext uri="{BB962C8B-B14F-4D97-AF65-F5344CB8AC3E}">
        <p14:creationId xmlns:p14="http://schemas.microsoft.com/office/powerpoint/2010/main" val="484138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img-fotki.yandex.ru/get/6420/56522409.d0/0_89c59_a5c37b3b_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2002" cy="6841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alt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ракету посадили космонавта – именно он должен был управлять ракетой и лететь к звездам</a:t>
            </a:r>
            <a:endParaRPr lang="ru-RU" sz="2400" dirty="0"/>
          </a:p>
        </p:txBody>
      </p:sp>
      <p:pic>
        <p:nvPicPr>
          <p:cNvPr id="9" name="Picture 6" descr="http://www.gameru.net/forum/uploads/1302632274/gallery_13942_499_51531.pn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55976" y="2204864"/>
            <a:ext cx="4524676" cy="335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>
            <a:off x="539552" y="1600201"/>
            <a:ext cx="3672408" cy="110872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космонавт</a:t>
            </a:r>
          </a:p>
          <a:p>
            <a:pPr marL="0" indent="0" algn="ctr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Юрий Гагарин.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://go2.imgsmail.ru/imgpreview?key=http%3A//rian.com.ua/images/33718/28/337182875.jpg&amp;mb=imgdb_preview_67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015" y="2852936"/>
            <a:ext cx="2846295" cy="3800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9331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img-fotki.yandex.ru/get/6420/56522409.d0/0_89c59_a5c37b3b_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2002" cy="6841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51200" y="692696"/>
            <a:ext cx="8369271" cy="1872208"/>
          </a:xfrm>
        </p:spPr>
        <p:txBody>
          <a:bodyPr>
            <a:noAutofit/>
          </a:bodyPr>
          <a:lstStyle/>
          <a:p>
            <a: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 дело в том, что в космосе очень и очень холодно. Если выйти в космос без специального костюма – можно моментально замерзнуть и превратиться в ледышку. Кроме того – в космосе очень мало воздуха и обычный человек в нем не сможет дышать. Именно поэтому на космонавта, который полетел в космос, одели вот такой скафандр. Скафандр очень теплый и защищает космонавта от холода даже в космосе. Кроме того –в скафандре человек может дышать – он     				снабжает человека воздухом.</a:t>
            </a:r>
            <a:br>
              <a:rPr lang="ru-RU" alt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4" descr="http://upload.wikimedia.org/wikipedia/commons/5/58/Russian_space_suit_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060848"/>
            <a:ext cx="340644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6" descr="http://www.yeniresim.com/data/media/353/www.yeniresim.com_-_Uzay_Resimleri_-_Astronot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6001" y="2852936"/>
            <a:ext cx="4038600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674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img-fotki.yandex.ru/get/6420/56522409.d0/0_89c59_a5c37b3b_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2002" cy="6841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38138"/>
          </a:xfrm>
        </p:spPr>
        <p:txBody>
          <a:bodyPr>
            <a:noAutofit/>
          </a:bodyPr>
          <a:lstStyle/>
          <a:p>
            <a:r>
              <a:rPr lang="ru-RU" alt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космонавт сел в ракету, пошел обратный отсчет: «Пять, четыре, три, два, один, ПУСК!». Ракета оторвалась от земли, из ее хвоста вырвался огонь – так сильно работал ее двигатель. И ракета полетела высоко в небо.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5" descr="http://upload.wikimedia.org/wikipedia/commons/1/14/Proton_Zvezda_crop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761708"/>
            <a:ext cx="3312368" cy="482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7" descr="http://img-fotki.yandex.ru/get/6/vibpxhgglzd.5dd/0_1678e_fc028aef_XL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844824"/>
            <a:ext cx="3744416" cy="4755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1097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img-fotki.yandex.ru/get/6420/56522409.d0/0_89c59_a5c37b3b_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2002" cy="6841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RU" dirty="0" smtClean="0"/>
              <a:t>Она поднималась  все выше и выше! Посмотри! Она уже выше облаков!</a:t>
            </a:r>
            <a:endParaRPr lang="ru-RU" dirty="0"/>
          </a:p>
        </p:txBody>
      </p:sp>
      <p:pic>
        <p:nvPicPr>
          <p:cNvPr id="8" name="Picture 5" descr="http://wallpaper-plus.ru/Space/9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8352928" cy="4696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323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img-fotki.yandex.ru/get/6420/56522409.d0/0_89c59_a5c37b3b_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621"/>
            <a:ext cx="9132002" cy="6841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</p:spPr>
        <p:txBody>
          <a:bodyPr>
            <a:normAutofit fontScale="90000"/>
          </a:bodyPr>
          <a:lstStyle/>
          <a:p>
            <a:r>
              <a:rPr lang="ru-RU" alt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вот ракета оказалась в открытом космосе! Вот что космонавты увидели в космосе!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5" descr="http://shiryaevpavel.ru/wp-content/uploads/2012/03/qrgax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978298"/>
            <a:ext cx="7488832" cy="4680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240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557</Words>
  <Application>Microsoft Office PowerPoint</Application>
  <PresentationFormat>Экран (4:3)</PresentationFormat>
  <Paragraphs>22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Космос.</vt:lpstr>
      <vt:lpstr> Люди с самых давних времен любили смотреть на звезды, и им было очень интересно – какие же они на самом деле!</vt:lpstr>
      <vt:lpstr>И вот однажды люди решили отправить в космос собак Белку и Стрелку. Они совершили орбитальный космический полёт и вернулись на Землю невредимыми. </vt:lpstr>
      <vt:lpstr>   Для полета в космос людей , построили космическую ракету..</vt:lpstr>
      <vt:lpstr>В ракету посадили космонавта – именно он должен был управлять ракетой и лететь к звездам</vt:lpstr>
      <vt:lpstr>Но дело в том, что в космосе очень и очень холодно. Если выйти в космос без специального костюма – можно моментально замерзнуть и превратиться в ледышку. Кроме того – в космосе очень мало воздуха и обычный человек в нем не сможет дышать. Именно поэтому на космонавта, который полетел в космос, одели вот такой скафандр. Скафандр очень теплый и защищает космонавта от холода даже в космосе. Кроме того –в скафандре человек может дышать – он         снабжает человека воздухом. </vt:lpstr>
      <vt:lpstr>Когда космонавт сел в ракету, пошел обратный отсчет: «Пять, четыре, три, два, один, ПУСК!». Ракета оторвалась от земли, из ее хвоста вырвался огонь – так сильно работал ее двигатель. И ракета полетела высоко в небо.</vt:lpstr>
      <vt:lpstr>Она поднималась  все выше и выше! Посмотри! Она уже выше облаков!</vt:lpstr>
      <vt:lpstr>И вот ракета оказалась в открытом космосе! Вот что космонавты увидели в космосе!</vt:lpstr>
      <vt:lpstr>Это – наша планета Земля – мы на ней живем. Видите  – она круглая – похожа на большой мяч. Наша планета – очень и очень большая. Поэтому мы не замечаем, что она похожа на шар. Но если подняться над землей высоко-высоко – то из космоса мы ее увидим такой, как на это картинке.</vt:lpstr>
      <vt:lpstr>Посмотри, синие пятна на нашей планете – это вода – моря и океаны. Зеленые пятнышки – это зеленые леса и луга. Коричневые пятна – это горы. </vt:lpstr>
      <vt:lpstr>Луна из космоса тоже видна как шар. Луна намного меньше нашей планеты Земля.</vt:lpstr>
      <vt:lpstr>Вот как выглядит Луна, если к ней подлететь поближе.</vt:lpstr>
      <vt:lpstr>А вот таким космонавты увидели наше Солнце. Огромный светящийся огненный шар. Но подлететь близко к Солнцу космонавты не смогли – ведь Солнце очень и очень горячее. Если приблизиться к нему слишком близко – то можно вообще сгореть. </vt:lpstr>
      <vt:lpstr> А еще космонавты увидели в космосе планеты, которые вращались вокруг Солнца.</vt:lpstr>
      <vt:lpstr>Посмотри, на этой картинке изображены все планеты, которые вращаются вокруг Солнца. Обрати внимание, какое огромное наше Солнышко! Оно больше всех остальных планет вместе взятых! А наша планета Земля – вот она – третья от Солнца – совсем небольшая по сравнению с другими планетами.</vt:lpstr>
      <vt:lpstr>На этой картинке мы можем увидеть какие разные по размеру бывают планеты и какое большое оказывается наше Солнце. С Земли Солнце нам кажется не таким большим, потому что оно очень далеко от нас. На самом деле – вот какое оно огромное! </vt:lpstr>
      <vt:lpstr>Все планеты солнечной системы вращаются вокруг Солнца по своей орбите.  На тех планетах, которые очень близко к Солнцу – очень жарко – горячей, чем на горячей сковородке! Мы не смогли бы пробыть там и секунды! А на самых дальних планетах – которые далеко от Солнца – наоборот очень холодно, потому что солнечные лучи туда плохо долетают.</vt:lpstr>
      <vt:lpstr>Вот сколько интересного космонавты могут увидеть в космосе!  Теперь обо всем этом знаете вы !</vt:lpstr>
      <vt:lpstr>Спасибо  за  внимание.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Космос.</dc:title>
  <dc:creator>Ирина</dc:creator>
  <cp:lastModifiedBy>Лена</cp:lastModifiedBy>
  <cp:revision>10</cp:revision>
  <dcterms:created xsi:type="dcterms:W3CDTF">2014-04-03T18:43:27Z</dcterms:created>
  <dcterms:modified xsi:type="dcterms:W3CDTF">2020-04-06T12:25:24Z</dcterms:modified>
</cp:coreProperties>
</file>