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9" r:id="rId4"/>
    <p:sldId id="270" r:id="rId5"/>
    <p:sldId id="271" r:id="rId6"/>
    <p:sldId id="272" r:id="rId7"/>
    <p:sldId id="273" r:id="rId8"/>
    <p:sldId id="274" r:id="rId9"/>
    <p:sldId id="256" r:id="rId10"/>
    <p:sldId id="268" r:id="rId11"/>
    <p:sldId id="275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6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8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8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0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2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0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5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0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0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B5E0F-3306-4E78-BDBD-6710A6471863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6BD1D-BA12-419E-B548-F1076D7B1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1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0" y="-16099"/>
            <a:ext cx="12192001" cy="68740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86427" y="180304"/>
            <a:ext cx="10801355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</a:t>
            </a:r>
            <a:r>
              <a:rPr lang="ru-RU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бюджетного дошкольного образовательного учреждения-</a:t>
            </a:r>
            <a:endParaRPr lang="ru-RU" sz="16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детский сад 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</a:rPr>
              <a:t>«Детство» детский сад № 536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7" name="Picture 2" descr="http://thc-samara.ru/upload/medialibrary/ea4/ea433f9757b79bc9689cdc3b84767c5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1" y="517586"/>
            <a:ext cx="2323180" cy="232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Марина\Desktop\метроооооо.jpg"/>
          <p:cNvPicPr>
            <a:picLocks noChangeAspect="1" noChangeArrowheads="1"/>
          </p:cNvPicPr>
          <p:nvPr/>
        </p:nvPicPr>
        <p:blipFill>
          <a:blip r:embed="rId4" cstate="print"/>
          <a:srcRect l="4326" t="1848" r="3787" b="1458"/>
          <a:stretch>
            <a:fillRect/>
          </a:stretch>
        </p:blipFill>
        <p:spPr bwMode="auto">
          <a:xfrm>
            <a:off x="235761" y="2527019"/>
            <a:ext cx="5613226" cy="417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196694" y="5148453"/>
            <a:ext cx="4338046" cy="1047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проекте принимали участие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подготовительной группы,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 и родители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9347" y="1405617"/>
            <a:ext cx="992265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Познавательно-исследовательский проект</a:t>
            </a:r>
            <a:br>
              <a:rPr lang="ru-RU" sz="32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2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станция метро «МАЛЫШОК»</a:t>
            </a:r>
            <a:endParaRPr lang="ru-RU" sz="32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3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0" y="0"/>
            <a:ext cx="12192001" cy="687409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9734" y="107797"/>
            <a:ext cx="10515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Креативный отдел во главе с Дашей принялись за разработку дизайна стен и платформы станции 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89949" y="5303762"/>
            <a:ext cx="3782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Остальные девочки на ноутбуке добавили  рисунку цвет, яркость и контраст и вывели на печать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9" y="1625957"/>
            <a:ext cx="4808113" cy="3606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4" y="1651714"/>
            <a:ext cx="4717961" cy="3538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0917" y="5380672"/>
            <a:ext cx="3644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Ксюша на интерактивной доске подобрала яркие картинки и написала название нашей станции МАЛЫШОК 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0" y="0"/>
            <a:ext cx="12192001" cy="6874099"/>
          </a:xfrm>
          <a:prstGeom prst="rect">
            <a:avLst/>
          </a:prstGeom>
          <a:noFill/>
        </p:spPr>
      </p:pic>
      <p:pic>
        <p:nvPicPr>
          <p:cNvPr id="16" name="Picture 11" descr="C:\Users\Марина\Desktop\метроооооо.jpg"/>
          <p:cNvPicPr>
            <a:picLocks noChangeAspect="1" noChangeArrowheads="1"/>
          </p:cNvPicPr>
          <p:nvPr/>
        </p:nvPicPr>
        <p:blipFill>
          <a:blip r:embed="rId3" cstate="print"/>
          <a:srcRect l="4326" t="1848" r="3787" b="1458"/>
          <a:stretch>
            <a:fillRect/>
          </a:stretch>
        </p:blipFill>
        <p:spPr bwMode="auto">
          <a:xfrm>
            <a:off x="2429885" y="1017918"/>
            <a:ext cx="6770955" cy="5037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128788"/>
            <a:ext cx="11745532" cy="77273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Благодаря слаженной работе всех специалистов, работавших над проектом, </a:t>
            </a:r>
            <a:r>
              <a:rPr lang="ru-RU" sz="2000" b="1" dirty="0">
                <a:latin typeface="Bookman Old Style" panose="02050604050505020204" pitchFamily="18" charset="0"/>
              </a:rPr>
              <a:t>н</a:t>
            </a:r>
            <a:r>
              <a:rPr lang="ru-RU" sz="2000" b="1" dirty="0" smtClean="0">
                <a:latin typeface="Bookman Old Style" panose="02050604050505020204" pitchFamily="18" charset="0"/>
              </a:rPr>
              <a:t>аш макет станции метро «МАЛЫШОК» получился самым лучшим!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5" name="Выноска 1 4"/>
          <p:cNvSpPr/>
          <p:nvPr/>
        </p:nvSpPr>
        <p:spPr>
          <a:xfrm>
            <a:off x="10010287" y="4859467"/>
            <a:ext cx="1825154" cy="1017431"/>
          </a:xfrm>
          <a:prstGeom prst="borderCallout1">
            <a:avLst>
              <a:gd name="adj1" fmla="val 3560"/>
              <a:gd name="adj2" fmla="val -1190"/>
              <a:gd name="adj3" fmla="val -76108"/>
              <a:gd name="adj4" fmla="val -143889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1 5"/>
          <p:cNvSpPr/>
          <p:nvPr/>
        </p:nvSpPr>
        <p:spPr>
          <a:xfrm>
            <a:off x="10153292" y="1259984"/>
            <a:ext cx="1978326" cy="1017431"/>
          </a:xfrm>
          <a:prstGeom prst="borderCallout1">
            <a:avLst>
              <a:gd name="adj1" fmla="val 3560"/>
              <a:gd name="adj2" fmla="val -1190"/>
              <a:gd name="adj3" fmla="val 223474"/>
              <a:gd name="adj4" fmla="val -19854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1 6"/>
          <p:cNvSpPr/>
          <p:nvPr/>
        </p:nvSpPr>
        <p:spPr>
          <a:xfrm rot="10800000">
            <a:off x="181154" y="4563251"/>
            <a:ext cx="1733546" cy="1017431"/>
          </a:xfrm>
          <a:prstGeom prst="borderCallout1">
            <a:avLst>
              <a:gd name="adj1" fmla="val 3560"/>
              <a:gd name="adj2" fmla="val -1190"/>
              <a:gd name="adj3" fmla="val 215031"/>
              <a:gd name="adj4" fmla="val -12801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1 7"/>
          <p:cNvSpPr/>
          <p:nvPr/>
        </p:nvSpPr>
        <p:spPr>
          <a:xfrm rot="10800000">
            <a:off x="190917" y="1912554"/>
            <a:ext cx="1622738" cy="1017431"/>
          </a:xfrm>
          <a:prstGeom prst="borderCallout1">
            <a:avLst>
              <a:gd name="adj1" fmla="val 3560"/>
              <a:gd name="adj2" fmla="val -1190"/>
              <a:gd name="adj3" fmla="val 21360"/>
              <a:gd name="adj4" fmla="val -19309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9585" y="2000843"/>
            <a:ext cx="155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Интерьер стен яркий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396" y="4657779"/>
            <a:ext cx="1880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Есть киоск с игрушками и сладостями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10159" y="1378039"/>
            <a:ext cx="20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Интерактивная панель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3126" y="4868214"/>
            <a:ext cx="2087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Прозрачная 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стена-щит для безопасности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5628" y="6045989"/>
            <a:ext cx="566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Мы постарались учесть пожелания всех детей, ведь это они главные пассажиры!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0" y="0"/>
            <a:ext cx="12192001" cy="68740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Играя с макетом, мы совершаем много открытий, узнаем что-то новое и интересное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09" y="3256812"/>
            <a:ext cx="2700891" cy="3601188"/>
          </a:xfrm>
          <a:prstGeom prst="rect">
            <a:avLst/>
          </a:prstGeom>
        </p:spPr>
      </p:pic>
      <p:sp>
        <p:nvSpPr>
          <p:cNvPr id="6" name="AutoShape 2" descr="https://apf.mail.ru/cgi-bin/readmsg/IMG-20190214-WA0058.jpg?id=15501499830000000276%3B0%3B6&amp;x-email=nnvagen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apf.mail.ru/cgi-bin/readmsg/IMG-20190214-WA0058.jpg?id=15501499830000000276%3B0%3B6&amp;x-email=nnvagenina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/>
          <a:stretch/>
        </p:blipFill>
        <p:spPr>
          <a:xfrm>
            <a:off x="0" y="4672318"/>
            <a:ext cx="3451538" cy="2185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0295" y="4917240"/>
            <a:ext cx="4685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Приходите к нам!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Мы расскажем вам много интересного про историю екатеринбургского метро и поиграем с нашим макетом!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4"/>
          <a:stretch/>
        </p:blipFill>
        <p:spPr>
          <a:xfrm>
            <a:off x="2812221" y="1282820"/>
            <a:ext cx="6567558" cy="33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01798" y="635956"/>
            <a:ext cx="701567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Bookman Old Style" panose="02050604050505020204" pitchFamily="18" charset="0"/>
              </a:rPr>
              <a:t>Цель: </a:t>
            </a:r>
            <a:r>
              <a:rPr lang="ru-RU" sz="2200" dirty="0" smtClean="0">
                <a:latin typeface="Bookman Old Style" panose="02050604050505020204" pitchFamily="18" charset="0"/>
              </a:rPr>
              <a:t>узнать об истории екатеринбургского метрополитена и построить свою станцию метро.</a:t>
            </a:r>
            <a:r>
              <a:rPr lang="ru-RU" dirty="0" smtClean="0">
                <a:latin typeface="Bookman Old Style" panose="02050604050505020204" pitchFamily="18" charset="0"/>
              </a:rPr>
              <a:t/>
            </a:r>
            <a:br>
              <a:rPr lang="ru-RU" dirty="0" smtClean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Задачи</a:t>
            </a:r>
            <a:r>
              <a:rPr lang="ru-RU" sz="2000" b="1" dirty="0" smtClean="0">
                <a:latin typeface="Bookman Old Style" panose="02050604050505020204" pitchFamily="18" charset="0"/>
              </a:rPr>
              <a:t>: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узнать о истории возникновения  метро в нашем городе;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создать  виртуальную экскурсию о станциях  метрополитена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построить макет станции «Малышок».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Bookman Old Style" panose="02050604050505020204" pitchFamily="18" charset="0"/>
            </a:endParaRPr>
          </a:p>
          <a:p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b="1" dirty="0">
                <a:latin typeface="Bookman Old Style" panose="02050604050505020204" pitchFamily="18" charset="0"/>
              </a:rPr>
              <a:t>П</a:t>
            </a:r>
            <a:r>
              <a:rPr lang="ru-RU" sz="2000" b="1" dirty="0" smtClean="0">
                <a:latin typeface="Bookman Old Style" panose="02050604050505020204" pitchFamily="18" charset="0"/>
              </a:rPr>
              <a:t>роблемный </a:t>
            </a:r>
            <a:r>
              <a:rPr lang="ru-RU" sz="2000" b="1" dirty="0">
                <a:latin typeface="Bookman Old Style" panose="02050604050505020204" pitchFamily="18" charset="0"/>
              </a:rPr>
              <a:t>вопрос</a:t>
            </a:r>
            <a:r>
              <a:rPr lang="ru-RU" sz="2000" dirty="0">
                <a:latin typeface="Bookman Old Style" panose="02050604050505020204" pitchFamily="18" charset="0"/>
              </a:rPr>
              <a:t>: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r>
              <a:rPr lang="ru-RU" sz="2000" dirty="0" smtClean="0">
                <a:latin typeface="Bookman Old Style" panose="02050604050505020204" pitchFamily="18" charset="0"/>
              </a:rPr>
              <a:t>Воспитанник </a:t>
            </a:r>
            <a:r>
              <a:rPr lang="ru-RU" sz="2000" dirty="0">
                <a:latin typeface="Bookman Old Style" panose="02050604050505020204" pitchFamily="18" charset="0"/>
              </a:rPr>
              <a:t>нашей группы Саша, недавно приехал в наш город и первый раз побывал в метро. </a:t>
            </a:r>
            <a:br>
              <a:rPr lang="ru-RU" sz="2000" dirty="0">
                <a:latin typeface="Bookman Old Style" panose="02050604050505020204" pitchFamily="18" charset="0"/>
              </a:rPr>
            </a:br>
            <a:r>
              <a:rPr lang="ru-RU" sz="2000" dirty="0" smtClean="0">
                <a:latin typeface="Bookman Old Style" panose="02050604050505020204" pitchFamily="18" charset="0"/>
              </a:rPr>
              <a:t>Его </a:t>
            </a:r>
            <a:r>
              <a:rPr lang="ru-RU" sz="2000" dirty="0">
                <a:latin typeface="Bookman Old Style" panose="02050604050505020204" pitchFamily="18" charset="0"/>
              </a:rPr>
              <a:t>очень  впечатлила  </a:t>
            </a:r>
            <a:r>
              <a:rPr lang="ru-RU" sz="2000" dirty="0" smtClean="0">
                <a:latin typeface="Bookman Old Style" panose="02050604050505020204" pitchFamily="18" charset="0"/>
              </a:rPr>
              <a:t>поездка, и он спросил: «А </a:t>
            </a:r>
            <a:r>
              <a:rPr lang="ru-RU" sz="2000" dirty="0">
                <a:latin typeface="Bookman Old Style" panose="02050604050505020204" pitchFamily="18" charset="0"/>
              </a:rPr>
              <a:t>как появилось метро</a:t>
            </a:r>
            <a:r>
              <a:rPr lang="ru-RU" sz="2000" dirty="0" smtClean="0">
                <a:latin typeface="Bookman Old Style" panose="02050604050505020204" pitchFamily="18" charset="0"/>
              </a:rPr>
              <a:t>?»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9" descr="http://metro-ektb.ru/uploadedFiles/files/SKhEM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3495" y="158808"/>
            <a:ext cx="2114895" cy="1814872"/>
          </a:xfrm>
          <a:prstGeom prst="rect">
            <a:avLst/>
          </a:prstGeom>
          <a:noFill/>
        </p:spPr>
      </p:pic>
      <p:pic>
        <p:nvPicPr>
          <p:cNvPr id="20485" name="Picture 5" descr="C:\Users\Марина\Desktop\IMG_20190215_12464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8155249" y="2379215"/>
            <a:ext cx="3359090" cy="4478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7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10702" b="40371"/>
          <a:stretch/>
        </p:blipFill>
        <p:spPr>
          <a:xfrm>
            <a:off x="224427" y="1596979"/>
            <a:ext cx="5871573" cy="215399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3031" y="863981"/>
            <a:ext cx="6096000" cy="66970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Bookman Old Style" panose="02050604050505020204" pitchFamily="18" charset="0"/>
              </a:rPr>
              <a:t>Наша воспитательница рассказала нам об истории строительства екатеринбургского метрополитена </a:t>
            </a:r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3" t="-1691" r="13108" b="1691"/>
          <a:stretch/>
        </p:blipFill>
        <p:spPr>
          <a:xfrm>
            <a:off x="2511381" y="3857090"/>
            <a:ext cx="3219717" cy="265318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254840" y="1337279"/>
            <a:ext cx="5709633" cy="4123363"/>
            <a:chOff x="2472744" y="752750"/>
            <a:chExt cx="8168698" cy="6105250"/>
          </a:xfrm>
        </p:grpSpPr>
        <p:pic>
          <p:nvPicPr>
            <p:cNvPr id="15" name="Picture 2" descr="http://bm.img.com.ua/berlin/storage/news/orig/5/fa/c8aa42f3e8a76fa0f3fcefa399ae4fa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0" t="11768" r="32442" b="33551"/>
            <a:stretch/>
          </p:blipFill>
          <p:spPr bwMode="auto">
            <a:xfrm>
              <a:off x="2472744" y="752750"/>
              <a:ext cx="8168698" cy="610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Объект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1" t="30729" r="8564" b="14261"/>
            <a:stretch/>
          </p:blipFill>
          <p:spPr>
            <a:xfrm>
              <a:off x="3112300" y="2155925"/>
              <a:ext cx="7307816" cy="39830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2043607" y="176417"/>
            <a:ext cx="870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История возникновения Екатеринбургского метрополитена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087" y="5128586"/>
            <a:ext cx="2060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Познакомились со схемой метро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5956" y="5556590"/>
            <a:ext cx="484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Закрепили название станций в сюжетно-ролевой игре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2" y="557873"/>
            <a:ext cx="326246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47" y="798489"/>
            <a:ext cx="3762241" cy="5016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7991" y="5937160"/>
            <a:ext cx="497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Путешествие по станциям метро было познавательное и интересное 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126" y="5039485"/>
            <a:ext cx="3477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Вечером дети показали схему метро родителям и предложили в выходные прокатиться и посмотреть станции нашего метро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188" y="0"/>
            <a:ext cx="10349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Увлекательная экскурсия с родителями по екатеринбургской подземке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93" y="2164009"/>
            <a:ext cx="3172764" cy="42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99" y="365125"/>
            <a:ext cx="11947301" cy="13255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После путешествия по станциям метро, детьми были сделаны выводы о том, что каждая  станция имеет свою особенность.</a:t>
            </a:r>
            <a:br>
              <a:rPr lang="ru-RU" sz="2000" b="1" dirty="0" smtClean="0">
                <a:latin typeface="Bookman Old Style" panose="02050604050505020204" pitchFamily="18" charset="0"/>
              </a:rPr>
            </a:br>
            <a:r>
              <a:rPr lang="ru-RU" sz="2000" dirty="0" smtClean="0">
                <a:latin typeface="Bookman Old Style" panose="02050604050505020204" pitchFamily="18" charset="0"/>
              </a:rPr>
              <a:t>Некоторые ребята захотели рассказать о понравившихся им станциях метро. Так получилась виртуальная экскурсия «Удивительное путешествие в подземный мир Екатеринбурга»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1216" y="5306096"/>
            <a:ext cx="312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Ссылка на видео ниже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03" t="5400" r="11949" b="16758"/>
          <a:stretch/>
        </p:blipFill>
        <p:spPr>
          <a:xfrm>
            <a:off x="3191813" y="2047741"/>
            <a:ext cx="5808373" cy="3387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3057" y="5808371"/>
            <a:ext cx="39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ССЫЛНА НА ВИДЕО НИЖЕ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1304" y="97057"/>
            <a:ext cx="968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История возникновения нашего метро очень нас впечатлила и мы решили построить макет своей станции метро 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5" t="24413" r="12863" b="38968"/>
          <a:stretch/>
        </p:blipFill>
        <p:spPr>
          <a:xfrm>
            <a:off x="141088" y="4207722"/>
            <a:ext cx="3992452" cy="251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28" y="937580"/>
            <a:ext cx="4040608" cy="3030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6" y="1069693"/>
            <a:ext cx="2303709" cy="3071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24" y="3215846"/>
            <a:ext cx="257175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6349" y="933278"/>
            <a:ext cx="3136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Сначала мы не знали с чего начать. Каждый из нас пытался сооружать что-то свое из разных конструкторов и материалов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5312" y="5256526"/>
            <a:ext cx="4028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Диме пришла идея: поделиться на группы по интересам и выполнять свою часть задания по постройке макета станции метро.</a:t>
            </a:r>
          </a:p>
          <a:p>
            <a:endParaRPr lang="ru-RU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r="1224" b="9108"/>
          <a:stretch/>
        </p:blipFill>
        <p:spPr>
          <a:xfrm>
            <a:off x="474453" y="2343954"/>
            <a:ext cx="5546785" cy="3738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/>
          <a:stretch>
            <a:fillRect/>
          </a:stretch>
        </p:blipFill>
        <p:spPr>
          <a:xfrm>
            <a:off x="7341704" y="2061715"/>
            <a:ext cx="3853082" cy="4753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66701" y="114790"/>
            <a:ext cx="12890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Так появился Отдел проектирования и архитектуры под руководством Кирилла. 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Ребята приступили к разработке чертежа нашей будущей станции.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7061" y="1049159"/>
            <a:ext cx="545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Были выбраны материалы и конструкторы для постройки (коробка и </a:t>
            </a:r>
            <a:r>
              <a:rPr lang="ru-RU" dirty="0" err="1" smtClean="0">
                <a:latin typeface="Bookman Old Style" panose="02050604050505020204" pitchFamily="18" charset="0"/>
              </a:rPr>
              <a:t>пеноплекс</a:t>
            </a:r>
            <a:r>
              <a:rPr lang="ru-RU" dirty="0" smtClean="0">
                <a:latin typeface="Bookman Old Style" panose="02050604050505020204" pitchFamily="18" charset="0"/>
              </a:rPr>
              <a:t>), которые Саша принес из дома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364" y="1451776"/>
            <a:ext cx="4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Будущие инженеры  бурно обсуждали проект нашей станции 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4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0090" y="3679065"/>
            <a:ext cx="3567448" cy="233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106018" y="0"/>
            <a:ext cx="12037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Бригада строителей под руководством Ромы с помощью спецтехники вырыли первый ковш грунта на месте  постройки нашей станции.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 Оказалось, что наша почва состоит из нескольких слоев. 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88" y="2215724"/>
            <a:ext cx="3857224" cy="2892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1390917"/>
            <a:ext cx="3837726" cy="2562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0"/>
          <a:stretch/>
        </p:blipFill>
        <p:spPr>
          <a:xfrm>
            <a:off x="8050619" y="3986151"/>
            <a:ext cx="4011105" cy="2739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949" y="939410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Собираем спецтехнику из </a:t>
            </a:r>
            <a:r>
              <a:rPr lang="ru-RU" dirty="0" err="1" smtClean="0">
                <a:latin typeface="Bookman Old Style" panose="02050604050505020204" pitchFamily="18" charset="0"/>
              </a:rPr>
              <a:t>лего</a:t>
            </a:r>
            <a:r>
              <a:rPr lang="ru-RU" dirty="0" smtClean="0">
                <a:latin typeface="Bookman Old Style" panose="02050604050505020204" pitchFamily="18" charset="0"/>
              </a:rPr>
              <a:t> конструктора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1719" y="1715141"/>
            <a:ext cx="392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Начинаем рыть тоннель 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2436" y="2717345"/>
            <a:ext cx="287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Изучаем слои грунта на нашей стройке </a:t>
            </a:r>
            <a:endParaRPr lang="ru-RU" dirty="0">
              <a:latin typeface="Bookman Old Style" panose="020506040505050202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38045" y="4340180"/>
            <a:ext cx="3843483" cy="2273325"/>
            <a:chOff x="538045" y="4340180"/>
            <a:chExt cx="3843483" cy="227332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45" y="4340180"/>
              <a:ext cx="1760051" cy="22733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8198" y="4340181"/>
              <a:ext cx="837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man Old Style" panose="02050604050505020204" pitchFamily="18" charset="0"/>
                </a:rPr>
                <a:t>земля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8197" y="4713666"/>
              <a:ext cx="84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Bookman Old Style" panose="02050604050505020204" pitchFamily="18" charset="0"/>
                </a:rPr>
                <a:t>песок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2338156" y="5100033"/>
              <a:ext cx="101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man Old Style" panose="02050604050505020204" pitchFamily="18" charset="0"/>
                </a:rPr>
                <a:t>камни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05319" y="5434884"/>
              <a:ext cx="2076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Bookman Old Style" panose="02050604050505020204" pitchFamily="18" charset="0"/>
                </a:rPr>
                <a:t>г</a:t>
              </a:r>
              <a:r>
                <a:rPr lang="ru-RU" dirty="0" smtClean="0">
                  <a:latin typeface="Bookman Old Style" panose="02050604050505020204" pitchFamily="18" charset="0"/>
                </a:rPr>
                <a:t>рунтовые воды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18198" y="5769736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Bookman Old Style" panose="02050604050505020204" pitchFamily="18" charset="0"/>
                </a:rPr>
                <a:t>глина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16051" y="6102439"/>
              <a:ext cx="197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Bookman Old Style" panose="02050604050505020204" pitchFamily="18" charset="0"/>
                </a:rPr>
                <a:t>г</a:t>
              </a:r>
              <a:r>
                <a:rPr lang="ru-RU" dirty="0" smtClean="0">
                  <a:latin typeface="Bookman Old Style" panose="02050604050505020204" pitchFamily="18" charset="0"/>
                </a:rPr>
                <a:t>орные породы</a:t>
              </a:r>
              <a:endParaRPr lang="ru-RU" dirty="0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https://mtdata.ru/u28/photo0B9E/20261081356-0/original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3360"/>
          <a:stretch>
            <a:fillRect/>
          </a:stretch>
        </p:blipFill>
        <p:spPr bwMode="auto">
          <a:xfrm flipH="1">
            <a:off x="-1" y="-16099"/>
            <a:ext cx="12192001" cy="6874099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47" y="3429000"/>
            <a:ext cx="3790682" cy="2843012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4559121" y="1622738"/>
            <a:ext cx="3425779" cy="1806262"/>
          </a:xfrm>
          <a:prstGeom prst="cloudCallout">
            <a:avLst>
              <a:gd name="adj1" fmla="val 24505"/>
              <a:gd name="adj2" fmla="val 9037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3065171"/>
            <a:ext cx="3288405" cy="2466304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55430" y="796343"/>
            <a:ext cx="3312017" cy="1843825"/>
          </a:xfrm>
          <a:prstGeom prst="cloudCallout">
            <a:avLst>
              <a:gd name="adj1" fmla="val -12345"/>
              <a:gd name="adj2" fmla="val 8787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68" y="2477395"/>
            <a:ext cx="2734882" cy="3646509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8113690" y="734096"/>
            <a:ext cx="4078310" cy="1352281"/>
          </a:xfrm>
          <a:prstGeom prst="cloudCallout">
            <a:avLst>
              <a:gd name="adj1" fmla="val 15063"/>
              <a:gd name="adj2" fmla="val 117419"/>
            </a:avLst>
          </a:prstGeom>
          <a:solidFill>
            <a:srgbClr val="FCB6ED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18" y="-450760"/>
            <a:ext cx="12080382" cy="171289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Команда маркетологов провела опрос будущих посетителей</a:t>
            </a:r>
            <a:r>
              <a:rPr lang="ru-RU" sz="20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:</a:t>
            </a:r>
            <a:br>
              <a:rPr lang="ru-RU" sz="20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Какой они хотят видеть станцию нашего метро</a:t>
            </a:r>
            <a:r>
              <a:rPr lang="ru-RU" sz="20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?</a:t>
            </a:r>
            <a:r>
              <a:rPr lang="ru-RU" sz="1800" b="1" dirty="0" smtClean="0"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latin typeface="Bookman Old Style" panose="02050604050505020204" pitchFamily="18" charset="0"/>
              </a:rPr>
            </a:br>
            <a:r>
              <a:rPr lang="ru-RU" sz="1800" b="1" dirty="0" smtClean="0">
                <a:latin typeface="Bookman Old Style" panose="02050604050505020204" pitchFamily="18" charset="0"/>
              </a:rPr>
              <a:t>«Вот, что получилось:</a:t>
            </a:r>
            <a:br>
              <a:rPr lang="ru-RU" sz="1800" b="1" dirty="0" smtClean="0">
                <a:latin typeface="Bookman Old Style" panose="02050604050505020204" pitchFamily="18" charset="0"/>
              </a:rPr>
            </a:br>
            <a:endParaRPr lang="ru-RU" sz="18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670" y="1000036"/>
            <a:ext cx="27045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«</a:t>
            </a:r>
            <a:r>
              <a:rPr lang="ru-RU" sz="1600" dirty="0" smtClean="0">
                <a:latin typeface="Bookman Old Style" panose="02050604050505020204" pitchFamily="18" charset="0"/>
              </a:rPr>
              <a:t>Пусть будут прозрачные двери на краю платформы, чтобы никто не упал на рельсы в ожидании поезда</a:t>
            </a:r>
            <a:r>
              <a:rPr lang="ru-RU" sz="1400" dirty="0" smtClean="0">
                <a:latin typeface="Bookman Old Style" panose="02050604050505020204" pitchFamily="18" charset="0"/>
              </a:rPr>
              <a:t>» </a:t>
            </a:r>
          </a:p>
          <a:p>
            <a:pPr algn="ctr"/>
            <a:endParaRPr lang="ru-RU" b="1" dirty="0"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43691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14197" y="1045215"/>
            <a:ext cx="3601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«Я хотела бы видеть </a:t>
            </a:r>
            <a:r>
              <a:rPr lang="ru-RU" sz="1600" dirty="0">
                <a:latin typeface="Bookman Old Style" panose="02050604050505020204" pitchFamily="18" charset="0"/>
              </a:rPr>
              <a:t>н</a:t>
            </a:r>
            <a:r>
              <a:rPr lang="ru-RU" sz="1600" dirty="0" smtClean="0">
                <a:latin typeface="Bookman Old Style" panose="02050604050505020204" pitchFamily="18" charset="0"/>
              </a:rPr>
              <a:t>а станции   автоматы с игрушками и сладостями!»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047" y="5686588"/>
            <a:ext cx="419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Кирилл </a:t>
            </a:r>
            <a:r>
              <a:rPr lang="ru-RU" dirty="0">
                <a:latin typeface="Bookman Old Style" panose="02050604050505020204" pitchFamily="18" charset="0"/>
              </a:rPr>
              <a:t>волнуется за безопасность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32638" y="6151047"/>
            <a:ext cx="3759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Сладкоежка Соня предложила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39030" y="6279031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Знаток гаджетов – </a:t>
            </a:r>
            <a:r>
              <a:rPr lang="ru-RU" dirty="0" smtClean="0">
                <a:latin typeface="Bookman Old Style" panose="02050604050505020204" pitchFamily="18" charset="0"/>
              </a:rPr>
              <a:t>Витек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77282" y="1717672"/>
            <a:ext cx="2984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«Установить </a:t>
            </a:r>
            <a:r>
              <a:rPr lang="ru-RU" sz="1600" dirty="0">
                <a:latin typeface="Bookman Old Style" panose="02050604050505020204" pitchFamily="18" charset="0"/>
              </a:rPr>
              <a:t>интерактивную панель, чтобы пассажиры могли посмотреть нужную информацию или </a:t>
            </a:r>
            <a:r>
              <a:rPr lang="ru-RU" sz="1600" dirty="0" smtClean="0">
                <a:latin typeface="Bookman Old Style" panose="02050604050505020204" pitchFamily="18" charset="0"/>
              </a:rPr>
              <a:t>мультики»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461</Words>
  <Application>Microsoft Office PowerPoint</Application>
  <PresentationFormat>Широкоэкранный</PresentationFormat>
  <Paragraphs>64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Наша воспитательница рассказала нам об истории строительства екатеринбургского метрополитена </vt:lpstr>
      <vt:lpstr>Презентация PowerPoint</vt:lpstr>
      <vt:lpstr>После путешествия по станциям метро, детьми были сделаны выводы о том, что каждая  станция имеет свою особенность. Некоторые ребята захотели рассказать о понравившихся им станциях метро. Так получилась виртуальная экскурсия «Удивительное путешествие в подземный мир Екатеринбурга»</vt:lpstr>
      <vt:lpstr>Презентация PowerPoint</vt:lpstr>
      <vt:lpstr>Презентация PowerPoint</vt:lpstr>
      <vt:lpstr>Презентация PowerPoint</vt:lpstr>
      <vt:lpstr>Команда маркетологов провела опрос будущих посетителей:  Какой они хотят видеть станцию нашего метро? «Вот, что получилось: </vt:lpstr>
      <vt:lpstr>Креативный отдел во главе с Дашей принялись за разработку дизайна стен и платформы станции </vt:lpstr>
      <vt:lpstr>Благодаря слаженной работе всех специалистов, работавших над проектом, наш макет станции метро «МАЛЫШОК» получился самым лучшим!</vt:lpstr>
      <vt:lpstr>Играя с макетом, мы совершаем много открытий, узнаем что-то новое и интересное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68</cp:revision>
  <dcterms:created xsi:type="dcterms:W3CDTF">2019-02-13T06:30:55Z</dcterms:created>
  <dcterms:modified xsi:type="dcterms:W3CDTF">2019-02-16T17:52:31Z</dcterms:modified>
</cp:coreProperties>
</file>