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1FE-B68B-4632-A2BA-AF027BD4A2F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8C1-9CE3-4DD4-934A-FD91132E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1FE-B68B-4632-A2BA-AF027BD4A2F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8C1-9CE3-4DD4-934A-FD91132E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1FE-B68B-4632-A2BA-AF027BD4A2F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8C1-9CE3-4DD4-934A-FD91132E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1FE-B68B-4632-A2BA-AF027BD4A2F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8C1-9CE3-4DD4-934A-FD91132E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1FE-B68B-4632-A2BA-AF027BD4A2F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8C1-9CE3-4DD4-934A-FD91132E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1FE-B68B-4632-A2BA-AF027BD4A2F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8C1-9CE3-4DD4-934A-FD91132E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1FE-B68B-4632-A2BA-AF027BD4A2F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8C1-9CE3-4DD4-934A-FD91132E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1FE-B68B-4632-A2BA-AF027BD4A2F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8C1-9CE3-4DD4-934A-FD91132E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1FE-B68B-4632-A2BA-AF027BD4A2F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8C1-9CE3-4DD4-934A-FD91132E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1FE-B68B-4632-A2BA-AF027BD4A2F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8C1-9CE3-4DD4-934A-FD91132E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721FE-B68B-4632-A2BA-AF027BD4A2F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348C1-9CE3-4DD4-934A-FD91132E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721FE-B68B-4632-A2BA-AF027BD4A2F5}" type="datetimeFigureOut">
              <a:rPr lang="ru-RU" smtClean="0"/>
              <a:pPr/>
              <a:t>06.04.2020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348C1-9CE3-4DD4-934A-FD91132E49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0.wav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2.wav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4.wav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6.wav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7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8.wav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9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.wav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0.wav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2.wav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3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4.wav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6.wav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27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4.wav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6.wav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7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8.wav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Autofit/>
          </a:bodyPr>
          <a:lstStyle/>
          <a:p>
            <a:r>
              <a:rPr lang="ru-RU" sz="15000" dirty="0" smtClean="0"/>
              <a:t>В к</a:t>
            </a:r>
            <a:r>
              <a:rPr lang="ru-RU" sz="15000" dirty="0" smtClean="0">
                <a:solidFill>
                  <a:srgbClr val="FF0000"/>
                </a:solidFill>
              </a:rPr>
              <a:t>о</a:t>
            </a:r>
            <a:r>
              <a:rPr lang="ru-RU" sz="15000" dirty="0" smtClean="0"/>
              <a:t>см</a:t>
            </a:r>
            <a:r>
              <a:rPr lang="ru-RU" sz="15000" dirty="0" smtClean="0">
                <a:solidFill>
                  <a:srgbClr val="FF0000"/>
                </a:solidFill>
              </a:rPr>
              <a:t>о</a:t>
            </a:r>
            <a:r>
              <a:rPr lang="ru-RU" sz="15000" dirty="0" smtClean="0"/>
              <a:t>с</a:t>
            </a:r>
            <a:r>
              <a:rPr lang="ru-RU" sz="15000" dirty="0" smtClean="0">
                <a:solidFill>
                  <a:srgbClr val="FF0000"/>
                </a:solidFill>
              </a:rPr>
              <a:t>е</a:t>
            </a:r>
            <a:endParaRPr lang="ru-RU" sz="15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4286256"/>
            <a:ext cx="4200532" cy="614370"/>
          </a:xfrm>
        </p:spPr>
        <p:txBody>
          <a:bodyPr/>
          <a:lstStyle/>
          <a:p>
            <a:r>
              <a:rPr lang="ru-RU" dirty="0" smtClean="0"/>
              <a:t>Олеся Емельянова</a:t>
            </a:r>
            <a:endParaRPr lang="ru-RU" dirty="0"/>
          </a:p>
        </p:txBody>
      </p:sp>
      <p:pic>
        <p:nvPicPr>
          <p:cNvPr id="4" name="~PP2344.WAV">
            <a:hlinkClick r:id="" action="ppaction://media"/>
          </p:cNvPr>
          <p:cNvPicPr>
            <a:picLocks noRot="1" noChangeAspect="1"/>
          </p:cNvPicPr>
          <p:nvPr>
            <a:wavAudioFile r:embed="rId1" name="~PP2344.WAV"/>
          </p:nvPr>
        </p:nvPicPr>
        <p:blipFill>
          <a:blip r:embed="rId3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акета 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4786322"/>
            <a:ext cx="235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У </a:t>
            </a:r>
            <a:r>
              <a:rPr lang="ru-RU" sz="1400" b="1" dirty="0"/>
              <a:t>ракеты</a:t>
            </a:r>
            <a:r>
              <a:rPr lang="ru-RU" sz="1400" dirty="0"/>
              <a:t> есть водитель,</a:t>
            </a:r>
            <a:br>
              <a:rPr lang="ru-RU" sz="1400" dirty="0"/>
            </a:br>
            <a:r>
              <a:rPr lang="ru-RU" sz="1400" dirty="0"/>
              <a:t>Невесомости любитель.</a:t>
            </a:r>
            <a:br>
              <a:rPr lang="ru-RU" sz="1400" dirty="0"/>
            </a:br>
            <a:r>
              <a:rPr lang="ru-RU" sz="1400" dirty="0"/>
              <a:t>По-английски: "астронавт",</a:t>
            </a:r>
            <a:br>
              <a:rPr lang="ru-RU" sz="1400" dirty="0"/>
            </a:br>
            <a:r>
              <a:rPr lang="ru-RU" sz="1400" dirty="0"/>
              <a:t>А по-русски </a:t>
            </a:r>
            <a:r>
              <a:rPr lang="ru-RU" sz="1400" dirty="0" smtClean="0"/>
              <a:t>…</a:t>
            </a:r>
            <a:endParaRPr lang="ru-RU" sz="1400" dirty="0"/>
          </a:p>
        </p:txBody>
      </p:sp>
      <p:pic>
        <p:nvPicPr>
          <p:cNvPr id="5" name="~PP807.WAV">
            <a:hlinkClick r:id="" action="ppaction://media"/>
          </p:cNvPr>
          <p:cNvPicPr>
            <a:picLocks noRot="1" noChangeAspect="1"/>
          </p:cNvPicPr>
          <p:nvPr>
            <a:wavAudioFile r:embed="rId1" name="~PP807.WAV"/>
          </p:nvPr>
        </p:nvPicPr>
        <p:blipFill>
          <a:blip r:embed="rId4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571612"/>
            <a:ext cx="914400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0" dirty="0" smtClean="0"/>
              <a:t>к</a:t>
            </a:r>
            <a:r>
              <a:rPr lang="ru-RU" sz="15000" dirty="0" smtClean="0">
                <a:solidFill>
                  <a:srgbClr val="FF0000"/>
                </a:solidFill>
              </a:rPr>
              <a:t>о</a:t>
            </a:r>
            <a:r>
              <a:rPr lang="ru-RU" sz="15000" dirty="0" smtClean="0"/>
              <a:t>см</a:t>
            </a:r>
            <a:r>
              <a:rPr lang="ru-RU" sz="15000" dirty="0" smtClean="0">
                <a:solidFill>
                  <a:srgbClr val="FF0000"/>
                </a:solidFill>
              </a:rPr>
              <a:t>о</a:t>
            </a:r>
            <a:r>
              <a:rPr lang="ru-RU" sz="15000" dirty="0" smtClean="0"/>
              <a:t>н</a:t>
            </a:r>
            <a:r>
              <a:rPr lang="ru-RU" sz="15000" dirty="0" smtClean="0">
                <a:solidFill>
                  <a:srgbClr val="FF0000"/>
                </a:solidFill>
              </a:rPr>
              <a:t>а</a:t>
            </a:r>
            <a:r>
              <a:rPr lang="ru-RU" sz="15000" dirty="0" smtClean="0"/>
              <a:t>вт</a:t>
            </a:r>
            <a:endParaRPr lang="ru-RU" sz="15000" dirty="0">
              <a:solidFill>
                <a:srgbClr val="FF0000"/>
              </a:solidFill>
            </a:endParaRPr>
          </a:p>
        </p:txBody>
      </p:sp>
      <p:pic>
        <p:nvPicPr>
          <p:cNvPr id="5" name="~PP1712.WAV">
            <a:hlinkClick r:id="" action="ppaction://media"/>
          </p:cNvPr>
          <p:cNvPicPr>
            <a:picLocks noRot="1" noChangeAspect="1"/>
          </p:cNvPicPr>
          <p:nvPr>
            <a:wavAudioFile r:embed="rId1" name="~PP1712.WAV"/>
          </p:nvPr>
        </p:nvPicPr>
        <p:blipFill>
          <a:blip r:embed="rId3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смонав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285728"/>
            <a:ext cx="235745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Космонавт</a:t>
            </a:r>
            <a:r>
              <a:rPr lang="ru-RU" sz="1400" dirty="0">
                <a:solidFill>
                  <a:schemeClr val="bg1"/>
                </a:solidFill>
              </a:rPr>
              <a:t> сидит в ракете,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Проклиная все на свете -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На орбите как назло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Появилось …</a:t>
            </a:r>
            <a:br>
              <a:rPr lang="ru-RU" sz="1400" dirty="0">
                <a:solidFill>
                  <a:schemeClr val="bg1"/>
                </a:solidFill>
              </a:rPr>
            </a:b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~PP1831.WAV">
            <a:hlinkClick r:id="" action="ppaction://media"/>
          </p:cNvPr>
          <p:cNvPicPr>
            <a:picLocks noRot="1" noChangeAspect="1"/>
          </p:cNvPicPr>
          <p:nvPr>
            <a:wavAudioFile r:embed="rId1" name="~PP1831.WAV"/>
          </p:nvPr>
        </p:nvPicPr>
        <p:blipFill>
          <a:blip r:embed="rId4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571612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0" dirty="0" smtClean="0"/>
              <a:t>НЛ</a:t>
            </a:r>
            <a:r>
              <a:rPr lang="ru-RU" sz="20000" dirty="0" smtClean="0">
                <a:solidFill>
                  <a:srgbClr val="FF0000"/>
                </a:solidFill>
              </a:rPr>
              <a:t>О</a:t>
            </a:r>
            <a:endParaRPr lang="ru-RU" sz="20000" dirty="0">
              <a:solidFill>
                <a:srgbClr val="FF0000"/>
              </a:solidFill>
            </a:endParaRPr>
          </a:p>
        </p:txBody>
      </p:sp>
      <p:pic>
        <p:nvPicPr>
          <p:cNvPr id="3" name="~PP2860.WAV">
            <a:hlinkClick r:id="" action="ppaction://media"/>
          </p:cNvPr>
          <p:cNvPicPr>
            <a:picLocks noRot="1" noChangeAspect="1"/>
          </p:cNvPicPr>
          <p:nvPr>
            <a:wavAudioFile r:embed="rId1" name="~PP2860.WAV"/>
          </p:nvPr>
        </p:nvPicPr>
        <p:blipFill>
          <a:blip r:embed="rId3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ло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5500702"/>
            <a:ext cx="235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/>
              <a:t>НЛО</a:t>
            </a:r>
            <a:r>
              <a:rPr lang="ru-RU" sz="1400" dirty="0" smtClean="0"/>
              <a:t> летит к соседу</a:t>
            </a:r>
            <a:br>
              <a:rPr lang="ru-RU" sz="1400" dirty="0" smtClean="0"/>
            </a:br>
            <a:r>
              <a:rPr lang="ru-RU" sz="1400" dirty="0" smtClean="0"/>
              <a:t>Из созвездья Андромеды,</a:t>
            </a:r>
            <a:br>
              <a:rPr lang="ru-RU" sz="1400" dirty="0" smtClean="0"/>
            </a:br>
            <a:r>
              <a:rPr lang="ru-RU" sz="1400" dirty="0" smtClean="0"/>
              <a:t>В нем от скуки волком воет</a:t>
            </a:r>
            <a:br>
              <a:rPr lang="ru-RU" sz="1400" dirty="0" smtClean="0"/>
            </a:br>
            <a:r>
              <a:rPr lang="ru-RU" sz="1400" dirty="0" smtClean="0"/>
              <a:t>Злой зеленый …</a:t>
            </a:r>
            <a:endParaRPr lang="ru-RU" sz="1400" dirty="0"/>
          </a:p>
        </p:txBody>
      </p:sp>
      <p:pic>
        <p:nvPicPr>
          <p:cNvPr id="4" name="~PP1776.WAV">
            <a:hlinkClick r:id="" action="ppaction://media"/>
          </p:cNvPr>
          <p:cNvPicPr>
            <a:picLocks noRot="1" noChangeAspect="1"/>
          </p:cNvPicPr>
          <p:nvPr>
            <a:wavAudioFile r:embed="rId1" name="~PP1776.WAV"/>
          </p:nvPr>
        </p:nvPicPr>
        <p:blipFill>
          <a:blip r:embed="rId4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571612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0" dirty="0" smtClean="0"/>
              <a:t>г</a:t>
            </a:r>
            <a:r>
              <a:rPr lang="ru-RU" sz="17000" dirty="0" smtClean="0">
                <a:solidFill>
                  <a:srgbClr val="FF0000"/>
                </a:solidFill>
              </a:rPr>
              <a:t>у</a:t>
            </a:r>
            <a:r>
              <a:rPr lang="ru-RU" sz="17000" dirty="0" smtClean="0"/>
              <a:t>м</a:t>
            </a:r>
            <a:r>
              <a:rPr lang="ru-RU" sz="17000" dirty="0" smtClean="0">
                <a:solidFill>
                  <a:srgbClr val="FF0000"/>
                </a:solidFill>
              </a:rPr>
              <a:t>а</a:t>
            </a:r>
            <a:r>
              <a:rPr lang="ru-RU" sz="17000" dirty="0" smtClean="0"/>
              <a:t>н</a:t>
            </a:r>
            <a:r>
              <a:rPr lang="ru-RU" sz="17000" dirty="0" smtClean="0">
                <a:solidFill>
                  <a:srgbClr val="FF0000"/>
                </a:solidFill>
              </a:rPr>
              <a:t>ои</a:t>
            </a:r>
            <a:r>
              <a:rPr lang="ru-RU" sz="17000" dirty="0" smtClean="0"/>
              <a:t>д</a:t>
            </a:r>
            <a:endParaRPr lang="ru-RU" sz="17000" dirty="0">
              <a:solidFill>
                <a:srgbClr val="FF0000"/>
              </a:solidFill>
            </a:endParaRPr>
          </a:p>
        </p:txBody>
      </p:sp>
      <p:pic>
        <p:nvPicPr>
          <p:cNvPr id="3" name="~PP2711.WAV">
            <a:hlinkClick r:id="" action="ppaction://media"/>
          </p:cNvPr>
          <p:cNvPicPr>
            <a:picLocks noRot="1" noChangeAspect="1"/>
          </p:cNvPicPr>
          <p:nvPr>
            <a:wavAudioFile r:embed="rId1" name="~PP2711.WAV"/>
          </p:nvPr>
        </p:nvPicPr>
        <p:blipFill>
          <a:blip r:embed="rId3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гуманоид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5500702"/>
            <a:ext cx="2714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Гуманоид</a:t>
            </a:r>
            <a:r>
              <a:rPr lang="ru-RU" sz="1400" dirty="0"/>
              <a:t> с курса сбился,</a:t>
            </a:r>
            <a:br>
              <a:rPr lang="ru-RU" sz="1400" dirty="0"/>
            </a:br>
            <a:r>
              <a:rPr lang="ru-RU" sz="1400" dirty="0"/>
              <a:t>В трех планетах заблудился,</a:t>
            </a:r>
            <a:br>
              <a:rPr lang="ru-RU" sz="1400" dirty="0"/>
            </a:br>
            <a:r>
              <a:rPr lang="ru-RU" sz="1400" dirty="0"/>
              <a:t>Если звездной карты нету,</a:t>
            </a:r>
            <a:br>
              <a:rPr lang="ru-RU" sz="1400" dirty="0"/>
            </a:br>
            <a:r>
              <a:rPr lang="ru-RU" sz="1400" dirty="0"/>
              <a:t>Не поможет скорость</a:t>
            </a:r>
            <a:r>
              <a:rPr lang="ru-RU" sz="1400" dirty="0" smtClean="0"/>
              <a:t>…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~PP2850.WAV">
            <a:hlinkClick r:id="" action="ppaction://media"/>
          </p:cNvPr>
          <p:cNvPicPr>
            <a:picLocks noRot="1" noChangeAspect="1"/>
          </p:cNvPicPr>
          <p:nvPr>
            <a:wavAudioFile r:embed="rId1" name="~PP2850.WAV"/>
          </p:nvPr>
        </p:nvPicPr>
        <p:blipFill>
          <a:blip r:embed="rId4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714488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0" dirty="0" smtClean="0"/>
              <a:t>св</a:t>
            </a:r>
            <a:r>
              <a:rPr lang="ru-RU" sz="17000" dirty="0" smtClean="0">
                <a:solidFill>
                  <a:srgbClr val="FF0000"/>
                </a:solidFill>
              </a:rPr>
              <a:t>е</a:t>
            </a:r>
            <a:r>
              <a:rPr lang="ru-RU" sz="17000" dirty="0" smtClean="0"/>
              <a:t>т</a:t>
            </a:r>
            <a:endParaRPr lang="ru-RU" sz="17000" dirty="0">
              <a:solidFill>
                <a:srgbClr val="FF0000"/>
              </a:solidFill>
            </a:endParaRPr>
          </a:p>
        </p:txBody>
      </p:sp>
      <p:pic>
        <p:nvPicPr>
          <p:cNvPr id="4" name="~PP3160.WAV">
            <a:hlinkClick r:id="" action="ppaction://media"/>
          </p:cNvPr>
          <p:cNvPicPr>
            <a:picLocks noRot="1" noChangeAspect="1"/>
          </p:cNvPicPr>
          <p:nvPr>
            <a:wavAudioFile r:embed="rId1" name="~PP3160.WAV"/>
          </p:nvPr>
        </p:nvPicPr>
        <p:blipFill>
          <a:blip r:embed="rId3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вет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571536" y="0"/>
            <a:ext cx="10783152" cy="70009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5786454"/>
            <a:ext cx="2714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Свет</a:t>
            </a:r>
            <a:r>
              <a:rPr lang="ru-RU" sz="1400" dirty="0"/>
              <a:t> быстрее всех летает,</a:t>
            </a:r>
            <a:br>
              <a:rPr lang="ru-RU" sz="1400" dirty="0"/>
            </a:br>
            <a:r>
              <a:rPr lang="ru-RU" sz="1400" dirty="0"/>
              <a:t>Километры не считает.</a:t>
            </a:r>
            <a:br>
              <a:rPr lang="ru-RU" sz="1400" dirty="0"/>
            </a:br>
            <a:r>
              <a:rPr lang="ru-RU" sz="1400" dirty="0"/>
              <a:t>Дарит Солнце жизнь планетам,</a:t>
            </a:r>
            <a:br>
              <a:rPr lang="ru-RU" sz="1400" dirty="0"/>
            </a:br>
            <a:r>
              <a:rPr lang="ru-RU" sz="1400" dirty="0"/>
              <a:t>Нам - тепло, хвосты - …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4" name="~PP1833.WAV">
            <a:hlinkClick r:id="" action="ppaction://media"/>
          </p:cNvPr>
          <p:cNvPicPr>
            <a:picLocks noRot="1" noChangeAspect="1"/>
          </p:cNvPicPr>
          <p:nvPr>
            <a:wavAudioFile r:embed="rId1" name="~PP1833.WAV"/>
          </p:nvPr>
        </p:nvPicPr>
        <p:blipFill>
          <a:blip r:embed="rId4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857364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0" dirty="0" smtClean="0"/>
              <a:t>к</a:t>
            </a:r>
            <a:r>
              <a:rPr lang="ru-RU" sz="17000" dirty="0" smtClean="0">
                <a:solidFill>
                  <a:srgbClr val="FF0000"/>
                </a:solidFill>
              </a:rPr>
              <a:t>о</a:t>
            </a:r>
            <a:r>
              <a:rPr lang="ru-RU" sz="17000" dirty="0" smtClean="0"/>
              <a:t>м</a:t>
            </a:r>
            <a:r>
              <a:rPr lang="ru-RU" sz="17000" dirty="0" smtClean="0">
                <a:solidFill>
                  <a:srgbClr val="FF0000"/>
                </a:solidFill>
              </a:rPr>
              <a:t>е</a:t>
            </a:r>
            <a:r>
              <a:rPr lang="ru-RU" sz="17000" dirty="0" smtClean="0"/>
              <a:t>т</a:t>
            </a:r>
            <a:r>
              <a:rPr lang="ru-RU" sz="17000" dirty="0" smtClean="0">
                <a:solidFill>
                  <a:srgbClr val="FF0000"/>
                </a:solidFill>
              </a:rPr>
              <a:t>а</a:t>
            </a:r>
            <a:endParaRPr lang="ru-RU" sz="17000" dirty="0">
              <a:solidFill>
                <a:srgbClr val="FF0000"/>
              </a:solidFill>
            </a:endParaRPr>
          </a:p>
        </p:txBody>
      </p:sp>
      <p:pic>
        <p:nvPicPr>
          <p:cNvPr id="3" name="~PP1831.WAV">
            <a:hlinkClick r:id="" action="ppaction://media"/>
          </p:cNvPr>
          <p:cNvPicPr>
            <a:picLocks noRot="1" noChangeAspect="1"/>
          </p:cNvPicPr>
          <p:nvPr>
            <a:wavAudioFile r:embed="rId1" name="~PP1831.WAV"/>
          </p:nvPr>
        </p:nvPicPr>
        <p:blipFill>
          <a:blip r:embed="rId3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везды космос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5715016"/>
            <a:ext cx="235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Чтобы глаз вооружить</a:t>
            </a:r>
            <a:br>
              <a:rPr lang="ru-RU" sz="1400" dirty="0"/>
            </a:br>
            <a:r>
              <a:rPr lang="ru-RU" sz="1400" dirty="0"/>
              <a:t>И со звездами дружить,</a:t>
            </a:r>
            <a:br>
              <a:rPr lang="ru-RU" sz="1400" dirty="0"/>
            </a:br>
            <a:r>
              <a:rPr lang="ru-RU" sz="1400" dirty="0"/>
              <a:t>Млечный путь увидеть чтоб</a:t>
            </a:r>
            <a:br>
              <a:rPr lang="ru-RU" sz="1400" dirty="0"/>
            </a:br>
            <a:r>
              <a:rPr lang="ru-RU" sz="1400" dirty="0"/>
              <a:t>Нужен мощный </a:t>
            </a:r>
            <a:r>
              <a:rPr lang="ru-RU" sz="1400" dirty="0" smtClean="0"/>
              <a:t>…</a:t>
            </a:r>
            <a:endParaRPr lang="ru-RU" sz="1400" dirty="0"/>
          </a:p>
        </p:txBody>
      </p:sp>
      <p:pic>
        <p:nvPicPr>
          <p:cNvPr id="5" name="~PP3875.WAV">
            <a:hlinkClick r:id="" action="ppaction://media"/>
          </p:cNvPr>
          <p:cNvPicPr>
            <a:picLocks noRot="1" noChangeAspect="1"/>
          </p:cNvPicPr>
          <p:nvPr>
            <a:wavAudioFile r:embed="rId1" name="~PP3875.WAV"/>
          </p:nvPr>
        </p:nvPicPr>
        <p:blipFill>
          <a:blip r:embed="rId4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мет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5786454"/>
            <a:ext cx="2714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Всё </a:t>
            </a:r>
            <a:r>
              <a:rPr lang="ru-RU" sz="1400" b="1" dirty="0"/>
              <a:t>комета</a:t>
            </a:r>
            <a:r>
              <a:rPr lang="ru-RU" sz="1400" dirty="0"/>
              <a:t> облетела,</a:t>
            </a:r>
            <a:br>
              <a:rPr lang="ru-RU" sz="1400" dirty="0"/>
            </a:br>
            <a:r>
              <a:rPr lang="ru-RU" sz="1400" dirty="0"/>
              <a:t>Всё на небе осмотрела.</a:t>
            </a:r>
            <a:br>
              <a:rPr lang="ru-RU" sz="1400" dirty="0"/>
            </a:br>
            <a:r>
              <a:rPr lang="ru-RU" sz="1400" dirty="0"/>
              <a:t>Видит, в космосе нора -</a:t>
            </a:r>
            <a:br>
              <a:rPr lang="ru-RU" sz="1400" dirty="0"/>
            </a:br>
            <a:r>
              <a:rPr lang="ru-RU" sz="1400" dirty="0"/>
              <a:t>Это черная </a:t>
            </a:r>
            <a:r>
              <a:rPr lang="ru-RU" sz="1400" dirty="0" smtClean="0"/>
              <a:t>…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7" name="~PP1829.WAV">
            <a:hlinkClick r:id="" action="ppaction://media"/>
          </p:cNvPr>
          <p:cNvPicPr>
            <a:picLocks noRot="1" noChangeAspect="1"/>
          </p:cNvPicPr>
          <p:nvPr>
            <a:wavAudioFile r:embed="rId1" name="~PP1829.WAV"/>
          </p:nvPr>
        </p:nvPicPr>
        <p:blipFill>
          <a:blip r:embed="rId4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785794"/>
            <a:ext cx="9144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0" dirty="0" smtClean="0"/>
              <a:t>ч</a:t>
            </a:r>
            <a:r>
              <a:rPr lang="ru-RU" sz="17000" dirty="0" smtClean="0">
                <a:solidFill>
                  <a:srgbClr val="FF0000"/>
                </a:solidFill>
              </a:rPr>
              <a:t>ё</a:t>
            </a:r>
            <a:r>
              <a:rPr lang="ru-RU" sz="17000" dirty="0" smtClean="0"/>
              <a:t>рн</a:t>
            </a:r>
            <a:r>
              <a:rPr lang="ru-RU" sz="17000" dirty="0" smtClean="0">
                <a:solidFill>
                  <a:srgbClr val="FF0000"/>
                </a:solidFill>
              </a:rPr>
              <a:t>ая</a:t>
            </a:r>
            <a:r>
              <a:rPr lang="ru-RU" sz="17000" dirty="0" smtClean="0"/>
              <a:t> д</a:t>
            </a:r>
            <a:r>
              <a:rPr lang="ru-RU" sz="17000" dirty="0" smtClean="0">
                <a:solidFill>
                  <a:srgbClr val="FF0000"/>
                </a:solidFill>
              </a:rPr>
              <a:t>ы</a:t>
            </a:r>
            <a:r>
              <a:rPr lang="ru-RU" sz="17000" dirty="0" smtClean="0"/>
              <a:t>р</a:t>
            </a:r>
            <a:r>
              <a:rPr lang="ru-RU" sz="17000" dirty="0" smtClean="0">
                <a:solidFill>
                  <a:srgbClr val="FF0000"/>
                </a:solidFill>
              </a:rPr>
              <a:t>а</a:t>
            </a:r>
            <a:endParaRPr lang="ru-RU" sz="17000" dirty="0">
              <a:solidFill>
                <a:srgbClr val="FF0000"/>
              </a:solidFill>
            </a:endParaRPr>
          </a:p>
        </p:txBody>
      </p:sp>
      <p:pic>
        <p:nvPicPr>
          <p:cNvPr id="4" name="~PP2671.WAV">
            <a:hlinkClick r:id="" action="ppaction://media"/>
          </p:cNvPr>
          <p:cNvPicPr>
            <a:picLocks noRot="1" noChangeAspect="1"/>
          </p:cNvPicPr>
          <p:nvPr>
            <a:wavAudioFile r:embed="rId1" name="~PP2671.WAV"/>
          </p:nvPr>
        </p:nvPicPr>
        <p:blipFill>
          <a:blip r:embed="rId3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черная дыра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14282" y="5786454"/>
            <a:ext cx="2714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В черных </a:t>
            </a:r>
            <a:r>
              <a:rPr lang="ru-RU" sz="1400" b="1" dirty="0">
                <a:solidFill>
                  <a:schemeClr val="bg1"/>
                </a:solidFill>
              </a:rPr>
              <a:t>дырах</a:t>
            </a:r>
            <a:r>
              <a:rPr lang="ru-RU" sz="1400" dirty="0">
                <a:solidFill>
                  <a:schemeClr val="bg1"/>
                </a:solidFill>
              </a:rPr>
              <a:t> темнота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Чем-то черным занята.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Там окончил свой полет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Межпланетный …</a:t>
            </a:r>
          </a:p>
        </p:txBody>
      </p:sp>
      <p:pic>
        <p:nvPicPr>
          <p:cNvPr id="7" name="~PP1336.WAV">
            <a:hlinkClick r:id="" action="ppaction://media"/>
          </p:cNvPr>
          <p:cNvPicPr>
            <a:picLocks noRot="1" noChangeAspect="1"/>
          </p:cNvPicPr>
          <p:nvPr>
            <a:wavAudioFile r:embed="rId1" name="~PP1336.WAV"/>
          </p:nvPr>
        </p:nvPicPr>
        <p:blipFill>
          <a:blip r:embed="rId4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0024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0" dirty="0" smtClean="0"/>
              <a:t>зв</a:t>
            </a:r>
            <a:r>
              <a:rPr lang="ru-RU" sz="16000" dirty="0" smtClean="0">
                <a:solidFill>
                  <a:srgbClr val="FF0000"/>
                </a:solidFill>
              </a:rPr>
              <a:t>е</a:t>
            </a:r>
            <a:r>
              <a:rPr lang="ru-RU" sz="16000" dirty="0" smtClean="0"/>
              <a:t>зд</a:t>
            </a:r>
            <a:r>
              <a:rPr lang="ru-RU" sz="16000" dirty="0" smtClean="0">
                <a:solidFill>
                  <a:srgbClr val="FF0000"/>
                </a:solidFill>
              </a:rPr>
              <a:t>о</a:t>
            </a:r>
            <a:r>
              <a:rPr lang="ru-RU" sz="16000" dirty="0" smtClean="0"/>
              <a:t>л</a:t>
            </a:r>
            <a:r>
              <a:rPr lang="ru-RU" sz="16000" dirty="0" smtClean="0">
                <a:solidFill>
                  <a:srgbClr val="FF0000"/>
                </a:solidFill>
              </a:rPr>
              <a:t>ё</a:t>
            </a:r>
            <a:r>
              <a:rPr lang="ru-RU" sz="16000" dirty="0" smtClean="0"/>
              <a:t>т</a:t>
            </a:r>
            <a:endParaRPr lang="ru-RU" sz="16000" dirty="0">
              <a:solidFill>
                <a:srgbClr val="FF0000"/>
              </a:solidFill>
            </a:endParaRPr>
          </a:p>
        </p:txBody>
      </p:sp>
      <p:pic>
        <p:nvPicPr>
          <p:cNvPr id="3" name="~PP3878.WAV">
            <a:hlinkClick r:id="" action="ppaction://media"/>
          </p:cNvPr>
          <p:cNvPicPr>
            <a:picLocks noRot="1" noChangeAspect="1"/>
          </p:cNvPicPr>
          <p:nvPr>
            <a:wavAudioFile r:embed="rId1" name="~PP3878.WAV"/>
          </p:nvPr>
        </p:nvPicPr>
        <p:blipFill>
          <a:blip r:embed="rId3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звездолет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44" y="5572140"/>
            <a:ext cx="2714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Звездолет</a:t>
            </a:r>
            <a:r>
              <a:rPr lang="ru-RU" sz="1400" dirty="0"/>
              <a:t> - стальная птица,</a:t>
            </a:r>
            <a:br>
              <a:rPr lang="ru-RU" sz="1400" dirty="0"/>
            </a:br>
            <a:r>
              <a:rPr lang="ru-RU" sz="1400" dirty="0"/>
              <a:t>Он быстрее света мчится.</a:t>
            </a:r>
            <a:br>
              <a:rPr lang="ru-RU" sz="1400" dirty="0"/>
            </a:br>
            <a:r>
              <a:rPr lang="ru-RU" sz="1400" dirty="0"/>
              <a:t>Познает на практике</a:t>
            </a:r>
            <a:br>
              <a:rPr lang="ru-RU" sz="1400" dirty="0"/>
            </a:br>
            <a:r>
              <a:rPr lang="ru-RU" sz="1400" dirty="0"/>
              <a:t>Звездные </a:t>
            </a:r>
            <a:r>
              <a:rPr lang="ru-RU" sz="1400" dirty="0" smtClean="0"/>
              <a:t>…</a:t>
            </a:r>
            <a:endParaRPr lang="ru-RU" sz="1400" dirty="0">
              <a:solidFill>
                <a:schemeClr val="bg1"/>
              </a:solidFill>
            </a:endParaRPr>
          </a:p>
        </p:txBody>
      </p:sp>
      <p:pic>
        <p:nvPicPr>
          <p:cNvPr id="5" name="~PP2465.WAV">
            <a:hlinkClick r:id="" action="ppaction://media"/>
          </p:cNvPr>
          <p:cNvPicPr>
            <a:picLocks noRot="1" noChangeAspect="1"/>
          </p:cNvPicPr>
          <p:nvPr>
            <a:wavAudioFile r:embed="rId1" name="~PP2465.WAV"/>
          </p:nvPr>
        </p:nvPicPr>
        <p:blipFill>
          <a:blip r:embed="rId4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0024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0" dirty="0" smtClean="0"/>
              <a:t>г</a:t>
            </a:r>
            <a:r>
              <a:rPr lang="ru-RU" sz="16000" dirty="0" smtClean="0">
                <a:solidFill>
                  <a:srgbClr val="FF0000"/>
                </a:solidFill>
              </a:rPr>
              <a:t>а</a:t>
            </a:r>
            <a:r>
              <a:rPr lang="ru-RU" sz="16000" dirty="0" smtClean="0"/>
              <a:t>л</a:t>
            </a:r>
            <a:r>
              <a:rPr lang="ru-RU" sz="16000" dirty="0" smtClean="0">
                <a:solidFill>
                  <a:srgbClr val="FF0000"/>
                </a:solidFill>
              </a:rPr>
              <a:t>а</a:t>
            </a:r>
            <a:r>
              <a:rPr lang="ru-RU" sz="16000" dirty="0" smtClean="0"/>
              <a:t>кт</a:t>
            </a:r>
            <a:r>
              <a:rPr lang="ru-RU" sz="16000" dirty="0" smtClean="0">
                <a:solidFill>
                  <a:srgbClr val="FF0000"/>
                </a:solidFill>
              </a:rPr>
              <a:t>и</a:t>
            </a:r>
            <a:r>
              <a:rPr lang="ru-RU" sz="16000" dirty="0" smtClean="0"/>
              <a:t>к</a:t>
            </a:r>
            <a:r>
              <a:rPr lang="ru-RU" sz="16000" dirty="0" smtClean="0">
                <a:solidFill>
                  <a:srgbClr val="FF0000"/>
                </a:solidFill>
              </a:rPr>
              <a:t>а</a:t>
            </a:r>
            <a:endParaRPr lang="ru-RU" sz="16000" dirty="0">
              <a:solidFill>
                <a:srgbClr val="FF0000"/>
              </a:solidFill>
            </a:endParaRPr>
          </a:p>
        </p:txBody>
      </p:sp>
      <p:pic>
        <p:nvPicPr>
          <p:cNvPr id="3" name="~PP2760.WAV">
            <a:hlinkClick r:id="" action="ppaction://media"/>
          </p:cNvPr>
          <p:cNvPicPr>
            <a:picLocks noRot="1" noChangeAspect="1"/>
          </p:cNvPicPr>
          <p:nvPr>
            <a:wavAudioFile r:embed="rId1" name="~PP2760.WAV"/>
          </p:nvPr>
        </p:nvPicPr>
        <p:blipFill>
          <a:blip r:embed="rId3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галактика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" y="0"/>
            <a:ext cx="10303099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2844" y="5572140"/>
            <a:ext cx="27146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А </a:t>
            </a:r>
            <a:r>
              <a:rPr lang="ru-RU" sz="1400" b="1" dirty="0">
                <a:solidFill>
                  <a:schemeClr val="bg1"/>
                </a:solidFill>
              </a:rPr>
              <a:t>галактики</a:t>
            </a:r>
            <a:r>
              <a:rPr lang="ru-RU" sz="1400" dirty="0">
                <a:solidFill>
                  <a:schemeClr val="bg1"/>
                </a:solidFill>
              </a:rPr>
              <a:t> летят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В рассыпную как хотят.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Очень здоровенная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Эта вся вселенная!</a:t>
            </a:r>
          </a:p>
        </p:txBody>
      </p:sp>
      <p:pic>
        <p:nvPicPr>
          <p:cNvPr id="4" name="~PP472.WAV">
            <a:hlinkClick r:id="" action="ppaction://media"/>
          </p:cNvPr>
          <p:cNvPicPr>
            <a:picLocks noRot="1" noChangeAspect="1"/>
          </p:cNvPicPr>
          <p:nvPr>
            <a:wavAudioFile r:embed="rId1" name="~PP472.WAV"/>
          </p:nvPr>
        </p:nvPicPr>
        <p:blipFill>
          <a:blip r:embed="rId4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2000240"/>
            <a:ext cx="9144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0" dirty="0" smtClean="0"/>
              <a:t>к</a:t>
            </a:r>
            <a:r>
              <a:rPr lang="ru-RU" sz="16000" dirty="0" smtClean="0">
                <a:solidFill>
                  <a:srgbClr val="FF0000"/>
                </a:solidFill>
              </a:rPr>
              <a:t>о</a:t>
            </a:r>
            <a:r>
              <a:rPr lang="ru-RU" sz="16000" dirty="0" smtClean="0"/>
              <a:t>н</a:t>
            </a:r>
            <a:r>
              <a:rPr lang="ru-RU" sz="16000" dirty="0" smtClean="0">
                <a:solidFill>
                  <a:srgbClr val="FF0000"/>
                </a:solidFill>
              </a:rPr>
              <a:t>е</a:t>
            </a:r>
            <a:r>
              <a:rPr lang="ru-RU" sz="16000" dirty="0" smtClean="0"/>
              <a:t>ц</a:t>
            </a:r>
            <a:endParaRPr lang="ru-RU" sz="16000" dirty="0">
              <a:solidFill>
                <a:srgbClr val="FF0000"/>
              </a:solidFill>
            </a:endParaRPr>
          </a:p>
        </p:txBody>
      </p:sp>
      <p:pic>
        <p:nvPicPr>
          <p:cNvPr id="3" name="~PP360.WAV">
            <a:hlinkClick r:id="" action="ppaction://media"/>
          </p:cNvPr>
          <p:cNvPicPr>
            <a:picLocks noRot="1" noChangeAspect="1"/>
          </p:cNvPicPr>
          <p:nvPr>
            <a:wavAudioFile r:embed="rId1" name="~PP360.WAV"/>
          </p:nvPr>
        </p:nvPicPr>
        <p:blipFill>
          <a:blip r:embed="rId3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910" y="5357826"/>
            <a:ext cx="7429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Автор стихотворения: Олеся Емельянова (</a:t>
            </a:r>
            <a:r>
              <a:rPr lang="en-US" dirty="0" smtClean="0"/>
              <a:t>olesya-emelyanova.ru/‎</a:t>
            </a:r>
            <a:r>
              <a:rPr lang="ru-RU" dirty="0" smtClean="0"/>
              <a:t>)</a:t>
            </a:r>
            <a:endParaRPr lang="ru-RU" dirty="0" smtClean="0"/>
          </a:p>
        </p:txBody>
      </p:sp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571612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0" dirty="0" smtClean="0"/>
              <a:t>т</a:t>
            </a:r>
            <a:r>
              <a:rPr lang="ru-RU" sz="18000" dirty="0" smtClean="0">
                <a:solidFill>
                  <a:srgbClr val="FF0000"/>
                </a:solidFill>
              </a:rPr>
              <a:t>е</a:t>
            </a:r>
            <a:r>
              <a:rPr lang="ru-RU" sz="18000" dirty="0" smtClean="0"/>
              <a:t>л</a:t>
            </a:r>
            <a:r>
              <a:rPr lang="ru-RU" sz="18000" dirty="0" smtClean="0">
                <a:solidFill>
                  <a:srgbClr val="FF0000"/>
                </a:solidFill>
              </a:rPr>
              <a:t>е</a:t>
            </a:r>
            <a:r>
              <a:rPr lang="ru-RU" sz="18000" dirty="0" smtClean="0"/>
              <a:t>ск</a:t>
            </a:r>
            <a:r>
              <a:rPr lang="ru-RU" sz="18000" dirty="0" smtClean="0">
                <a:solidFill>
                  <a:srgbClr val="FF0000"/>
                </a:solidFill>
              </a:rPr>
              <a:t>о</a:t>
            </a:r>
            <a:r>
              <a:rPr lang="ru-RU" sz="18000" dirty="0" smtClean="0"/>
              <a:t>п</a:t>
            </a:r>
            <a:endParaRPr lang="ru-RU" sz="18000" dirty="0"/>
          </a:p>
        </p:txBody>
      </p:sp>
      <p:pic>
        <p:nvPicPr>
          <p:cNvPr id="4" name="~PP480.WAV">
            <a:hlinkClick r:id="" action="ppaction://media"/>
          </p:cNvPr>
          <p:cNvPicPr>
            <a:picLocks noRot="1" noChangeAspect="1"/>
          </p:cNvPicPr>
          <p:nvPr>
            <a:wavAudioFile r:embed="rId1" name="~PP480.WAV"/>
          </p:nvPr>
        </p:nvPicPr>
        <p:blipFill>
          <a:blip r:embed="rId3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телескоп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5715016"/>
            <a:ext cx="235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Телескопом</a:t>
            </a:r>
            <a:r>
              <a:rPr lang="ru-RU" sz="1400" dirty="0">
                <a:solidFill>
                  <a:schemeClr val="bg1"/>
                </a:solidFill>
              </a:rPr>
              <a:t> сотни лет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Изучают жизнь планет.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Нам расскажет обо всем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Умный дядя …</a:t>
            </a:r>
          </a:p>
        </p:txBody>
      </p:sp>
      <p:pic>
        <p:nvPicPr>
          <p:cNvPr id="5" name="~PP1288.WAV">
            <a:hlinkClick r:id="" action="ppaction://media"/>
          </p:cNvPr>
          <p:cNvPicPr>
            <a:picLocks noRot="1" noChangeAspect="1"/>
          </p:cNvPicPr>
          <p:nvPr>
            <a:wavAudioFile r:embed="rId1" name="~PP1288.WAV"/>
          </p:nvPr>
        </p:nvPicPr>
        <p:blipFill>
          <a:blip r:embed="rId4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571612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0" dirty="0" smtClean="0">
                <a:solidFill>
                  <a:srgbClr val="FF0000"/>
                </a:solidFill>
              </a:rPr>
              <a:t>а</a:t>
            </a:r>
            <a:r>
              <a:rPr lang="ru-RU" sz="17000" dirty="0" smtClean="0"/>
              <a:t>стр</a:t>
            </a:r>
            <a:r>
              <a:rPr lang="ru-RU" sz="17000" dirty="0" smtClean="0">
                <a:solidFill>
                  <a:srgbClr val="FF0000"/>
                </a:solidFill>
              </a:rPr>
              <a:t>о</a:t>
            </a:r>
            <a:r>
              <a:rPr lang="ru-RU" sz="17000" dirty="0" smtClean="0"/>
              <a:t>н</a:t>
            </a:r>
            <a:r>
              <a:rPr lang="ru-RU" sz="17000" dirty="0" smtClean="0">
                <a:solidFill>
                  <a:srgbClr val="FF0000"/>
                </a:solidFill>
              </a:rPr>
              <a:t>о</a:t>
            </a:r>
            <a:r>
              <a:rPr lang="ru-RU" sz="17000" dirty="0" smtClean="0"/>
              <a:t>м</a:t>
            </a:r>
            <a:endParaRPr lang="ru-RU" sz="17000" dirty="0"/>
          </a:p>
        </p:txBody>
      </p:sp>
      <p:pic>
        <p:nvPicPr>
          <p:cNvPr id="3" name="~PP2223.WAV">
            <a:hlinkClick r:id="" action="ppaction://media"/>
          </p:cNvPr>
          <p:cNvPicPr>
            <a:picLocks noRot="1" noChangeAspect="1"/>
          </p:cNvPicPr>
          <p:nvPr>
            <a:wavAudioFile r:embed="rId1" name="~PP2223.WAV"/>
          </p:nvPr>
        </p:nvPicPr>
        <p:blipFill>
          <a:blip r:embed="rId3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звездочет.jpe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5715016"/>
            <a:ext cx="235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</a:rPr>
              <a:t>Астроном</a:t>
            </a:r>
            <a:r>
              <a:rPr lang="ru-RU" sz="1400" dirty="0">
                <a:solidFill>
                  <a:schemeClr val="bg1"/>
                </a:solidFill>
              </a:rPr>
              <a:t> - он звездочет,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Знает все наперечет!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Только лучше звезд видна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В небе полная …</a:t>
            </a:r>
          </a:p>
        </p:txBody>
      </p:sp>
      <p:pic>
        <p:nvPicPr>
          <p:cNvPr id="4" name="~PP3875.WAV">
            <a:hlinkClick r:id="" action="ppaction://media"/>
          </p:cNvPr>
          <p:cNvPicPr>
            <a:picLocks noRot="1" noChangeAspect="1"/>
          </p:cNvPicPr>
          <p:nvPr>
            <a:wavAudioFile r:embed="rId1" name="~PP3875.WAV"/>
          </p:nvPr>
        </p:nvPicPr>
        <p:blipFill>
          <a:blip r:embed="rId4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571612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0" dirty="0" smtClean="0"/>
              <a:t>л</a:t>
            </a:r>
            <a:r>
              <a:rPr lang="ru-RU" sz="17000" dirty="0" smtClean="0">
                <a:solidFill>
                  <a:srgbClr val="FF0000"/>
                </a:solidFill>
              </a:rPr>
              <a:t>у</a:t>
            </a:r>
            <a:r>
              <a:rPr lang="ru-RU" sz="17000" dirty="0" smtClean="0"/>
              <a:t>н</a:t>
            </a:r>
            <a:r>
              <a:rPr lang="ru-RU" sz="17000" dirty="0" smtClean="0">
                <a:solidFill>
                  <a:srgbClr val="FF0000"/>
                </a:solidFill>
              </a:rPr>
              <a:t>а</a:t>
            </a:r>
            <a:endParaRPr lang="ru-RU" sz="17000" dirty="0">
              <a:solidFill>
                <a:srgbClr val="FF0000"/>
              </a:solidFill>
            </a:endParaRPr>
          </a:p>
        </p:txBody>
      </p:sp>
      <p:pic>
        <p:nvPicPr>
          <p:cNvPr id="3" name="~PP3872.WAV">
            <a:hlinkClick r:id="" action="ppaction://media"/>
          </p:cNvPr>
          <p:cNvPicPr>
            <a:picLocks noRot="1" noChangeAspect="1"/>
          </p:cNvPicPr>
          <p:nvPr>
            <a:wavAudioFile r:embed="rId1" name="~PP3872.WAV"/>
          </p:nvPr>
        </p:nvPicPr>
        <p:blipFill>
          <a:blip r:embed="rId3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уна 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5715016"/>
            <a:ext cx="235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</a:rPr>
              <a:t>До </a:t>
            </a:r>
            <a:r>
              <a:rPr lang="ru-RU" sz="1400" b="1" dirty="0">
                <a:solidFill>
                  <a:schemeClr val="bg1"/>
                </a:solidFill>
              </a:rPr>
              <a:t>Луны</a:t>
            </a:r>
            <a:r>
              <a:rPr lang="ru-RU" sz="1400" dirty="0">
                <a:solidFill>
                  <a:schemeClr val="bg1"/>
                </a:solidFill>
              </a:rPr>
              <a:t> не может птица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Долететь и прилуниться,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Но зато умеет это</a:t>
            </a:r>
            <a:br>
              <a:rPr lang="ru-RU" sz="1400" dirty="0">
                <a:solidFill>
                  <a:schemeClr val="bg1"/>
                </a:solidFill>
              </a:rPr>
            </a:br>
            <a:r>
              <a:rPr lang="ru-RU" sz="1400" dirty="0">
                <a:solidFill>
                  <a:schemeClr val="bg1"/>
                </a:solidFill>
              </a:rPr>
              <a:t>Делать быстрая …</a:t>
            </a:r>
          </a:p>
        </p:txBody>
      </p:sp>
      <p:pic>
        <p:nvPicPr>
          <p:cNvPr id="5" name="~PP2616.WAV">
            <a:hlinkClick r:id="" action="ppaction://media"/>
          </p:cNvPr>
          <p:cNvPicPr>
            <a:picLocks noRot="1" noChangeAspect="1"/>
          </p:cNvPicPr>
          <p:nvPr>
            <a:wavAudioFile r:embed="rId1" name="~PP2616.WAV"/>
          </p:nvPr>
        </p:nvPicPr>
        <p:blipFill>
          <a:blip r:embed="rId4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571612"/>
            <a:ext cx="9144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0" dirty="0" smtClean="0"/>
              <a:t>р</a:t>
            </a:r>
            <a:r>
              <a:rPr lang="ru-RU" sz="17000" dirty="0" smtClean="0">
                <a:solidFill>
                  <a:srgbClr val="FF0000"/>
                </a:solidFill>
              </a:rPr>
              <a:t>а</a:t>
            </a:r>
            <a:r>
              <a:rPr lang="ru-RU" sz="17000" dirty="0" smtClean="0"/>
              <a:t>к</a:t>
            </a:r>
            <a:r>
              <a:rPr lang="ru-RU" sz="17000" dirty="0" smtClean="0">
                <a:solidFill>
                  <a:srgbClr val="FF0000"/>
                </a:solidFill>
              </a:rPr>
              <a:t>е</a:t>
            </a:r>
            <a:r>
              <a:rPr lang="ru-RU" sz="17000" dirty="0" smtClean="0"/>
              <a:t>т</a:t>
            </a:r>
            <a:r>
              <a:rPr lang="ru-RU" sz="17000" dirty="0" smtClean="0">
                <a:solidFill>
                  <a:srgbClr val="FF0000"/>
                </a:solidFill>
              </a:rPr>
              <a:t>а</a:t>
            </a:r>
            <a:endParaRPr lang="ru-RU" sz="17000" dirty="0">
              <a:solidFill>
                <a:srgbClr val="FF0000"/>
              </a:solidFill>
            </a:endParaRPr>
          </a:p>
        </p:txBody>
      </p:sp>
      <p:pic>
        <p:nvPicPr>
          <p:cNvPr id="3" name="~PP2613.WAV">
            <a:hlinkClick r:id="" action="ppaction://media"/>
          </p:cNvPr>
          <p:cNvPicPr>
            <a:picLocks noRot="1" noChangeAspect="1"/>
          </p:cNvPicPr>
          <p:nvPr>
            <a:wavAudioFile r:embed="rId1" name="~PP2613.WAV"/>
          </p:nvPr>
        </p:nvPicPr>
        <p:blipFill>
          <a:blip r:embed="rId3" cstate="email"/>
          <a:stretch>
            <a:fillRect/>
          </a:stretch>
        </p:blipFill>
        <p:spPr>
          <a:xfrm>
            <a:off x="8670925" y="63849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84</Words>
  <Application>Microsoft Office PowerPoint</Application>
  <PresentationFormat>Экран (4:3)</PresentationFormat>
  <Paragraphs>29</Paragraphs>
  <Slides>27</Slides>
  <Notes>0</Notes>
  <HiddenSlides>0</HiddenSlides>
  <MMClips>27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В космосе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космосе</dc:title>
  <dc:creator>Алена</dc:creator>
  <cp:lastModifiedBy>Лена</cp:lastModifiedBy>
  <cp:revision>23</cp:revision>
  <dcterms:created xsi:type="dcterms:W3CDTF">2011-10-26T14:16:52Z</dcterms:created>
  <dcterms:modified xsi:type="dcterms:W3CDTF">2020-04-06T12:36:22Z</dcterms:modified>
</cp:coreProperties>
</file>