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culture.ru/storage/images/c982b9776672b715a5d8b7f0c3ef9603/3f791a9d75efa48a816a88972faddf9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98" y="1700808"/>
            <a:ext cx="9176498" cy="51571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080119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Художественно-эстетическая деятельность (рисование</a:t>
            </a:r>
            <a:r>
              <a:rPr lang="ru-RU" sz="2700" b="1" dirty="0" smtClean="0"/>
              <a:t>)</a:t>
            </a: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u="sng" dirty="0" smtClean="0"/>
              <a:t>Тема</a:t>
            </a:r>
            <a:r>
              <a:rPr lang="ru-RU" b="1" dirty="0" smtClean="0"/>
              <a:t>:</a:t>
            </a:r>
            <a:r>
              <a:rPr lang="ru-RU" dirty="0" smtClean="0"/>
              <a:t> </a:t>
            </a:r>
            <a:r>
              <a:rPr lang="ru-RU" i="1" dirty="0" smtClean="0"/>
              <a:t>«</a:t>
            </a:r>
            <a:r>
              <a:rPr lang="ru-RU" b="1" i="1" dirty="0" smtClean="0"/>
              <a:t>Природа и мы</a:t>
            </a:r>
            <a:r>
              <a:rPr lang="ru-RU" i="1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510728/72898abc-6895-4852-8723-a8105a492740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6672"/>
            <a:ext cx="4067944" cy="2593315"/>
          </a:xfrm>
          <a:prstGeom prst="rect">
            <a:avLst/>
          </a:prstGeom>
          <a:noFill/>
        </p:spPr>
      </p:pic>
      <p:pic>
        <p:nvPicPr>
          <p:cNvPr id="1028" name="Picture 4" descr="https://avatars.mds.yandex.net/get-pdb/1522705/60897535-c85b-412c-91bf-bf47dc51b857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76672"/>
            <a:ext cx="4334272" cy="2708920"/>
          </a:xfrm>
          <a:prstGeom prst="rect">
            <a:avLst/>
          </a:prstGeom>
          <a:noFill/>
        </p:spPr>
      </p:pic>
      <p:pic>
        <p:nvPicPr>
          <p:cNvPr id="1030" name="Picture 6" descr="https://www.ejin.ru/wp-content/uploads/2019/05/tropicheskij-ostro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573016"/>
            <a:ext cx="3968440" cy="2520280"/>
          </a:xfrm>
          <a:prstGeom prst="rect">
            <a:avLst/>
          </a:prstGeom>
          <a:noFill/>
        </p:spPr>
      </p:pic>
      <p:pic>
        <p:nvPicPr>
          <p:cNvPr id="1034" name="Picture 10" descr="https://mirpozitiva.ru/wp-content/uploads/2019/11/1479628413_mirpozitiva.ru_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3501008"/>
            <a:ext cx="4411600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4" name="Picture 4" descr="https://avatars.mds.yandex.net/get-pdb/38069/f1f7d1c8-fde8-4bc0-88ef-b555f34480a4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320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900igr.net/up/datas/81985/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avatars.mds.yandex.net/get-pdb/470516/92a051cf-49e1-4ac1-96c8-f21c3dc40da1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4045587" cy="2808312"/>
          </a:xfrm>
          <a:prstGeom prst="rect">
            <a:avLst/>
          </a:prstGeom>
          <a:noFill/>
        </p:spPr>
      </p:pic>
      <p:pic>
        <p:nvPicPr>
          <p:cNvPr id="17412" name="Picture 4" descr="https://avatars.mds.yandex.net/get-pdb/1044853/fab4ab01-4dc5-45fd-8845-209b66263e6b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60648"/>
            <a:ext cx="4188463" cy="2924944"/>
          </a:xfrm>
          <a:prstGeom prst="rect">
            <a:avLst/>
          </a:prstGeom>
          <a:noFill/>
        </p:spPr>
      </p:pic>
      <p:pic>
        <p:nvPicPr>
          <p:cNvPr id="17414" name="Picture 6" descr="http://galsillis.org.ua/upload/images/%D0%9A%D0%B0%D0%BC%D1%8F%D0%BD%D0%BA%D0%B0/2017/2512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501008"/>
            <a:ext cx="4035599" cy="2880320"/>
          </a:xfrm>
          <a:prstGeom prst="rect">
            <a:avLst/>
          </a:prstGeom>
          <a:noFill/>
        </p:spPr>
      </p:pic>
      <p:pic>
        <p:nvPicPr>
          <p:cNvPr id="17416" name="Picture 8" descr="https://pp.userapi.com/c636917/v636917512/6c6af/U_U1-B-SIA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448014"/>
            <a:ext cx="4176464" cy="2933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5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Художественно-эстетическая деятельность (рисование)  Тема: «Природа и мы» 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cas</dc:creator>
  <cp:lastModifiedBy>Кирикович</cp:lastModifiedBy>
  <cp:revision>10</cp:revision>
  <dcterms:created xsi:type="dcterms:W3CDTF">2020-04-13T04:41:03Z</dcterms:created>
  <dcterms:modified xsi:type="dcterms:W3CDTF">2020-04-13T06:18:38Z</dcterms:modified>
</cp:coreProperties>
</file>