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77" r:id="rId2"/>
    <p:sldId id="258" r:id="rId3"/>
    <p:sldId id="278" r:id="rId4"/>
    <p:sldId id="257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76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6" d="100"/>
          <a:sy n="86" d="100"/>
        </p:scale>
        <p:origin x="-888" y="6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7EF3BE-6CBD-4370-843F-AD1281E2C559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99E604-D49D-4296-9A55-B271FC67F1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042107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99E604-D49D-4296-9A55-B271FC67F139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026842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35097-7B4C-421A-8AF7-2FA9F29C59B6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6D479-57BD-4C24-9FB7-C07E20BB62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5146979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35097-7B4C-421A-8AF7-2FA9F29C59B6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6D479-57BD-4C24-9FB7-C07E20BB62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1762655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35097-7B4C-421A-8AF7-2FA9F29C59B6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6D479-57BD-4C24-9FB7-C07E20BB62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071615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35097-7B4C-421A-8AF7-2FA9F29C59B6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6D479-57BD-4C24-9FB7-C07E20BB62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211203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35097-7B4C-421A-8AF7-2FA9F29C59B6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6D479-57BD-4C24-9FB7-C07E20BB62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9227001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35097-7B4C-421A-8AF7-2FA9F29C59B6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6D479-57BD-4C24-9FB7-C07E20BB62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2488707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35097-7B4C-421A-8AF7-2FA9F29C59B6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6D479-57BD-4C24-9FB7-C07E20BB62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516400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35097-7B4C-421A-8AF7-2FA9F29C59B6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6D479-57BD-4C24-9FB7-C07E20BB62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8258259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Pr>
        <a:blipFill dpi="0" rotWithShape="1">
          <a:blip r:embed="rId2" cstate="print">
            <a:lum/>
          </a:blip>
          <a:srcRect/>
          <a:stretch>
            <a:fillRect l="3000" t="5000" r="25000" b="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35097-7B4C-421A-8AF7-2FA9F29C59B6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6D479-57BD-4C24-9FB7-C07E20BB622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Прямоугольник 4"/>
          <p:cNvSpPr/>
          <p:nvPr userDrawn="1"/>
        </p:nvSpPr>
        <p:spPr>
          <a:xfrm>
            <a:off x="0" y="0"/>
            <a:ext cx="9468544" cy="710140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5708921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35097-7B4C-421A-8AF7-2FA9F29C59B6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6D479-57BD-4C24-9FB7-C07E20BB62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4775200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35097-7B4C-421A-8AF7-2FA9F29C59B6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6D479-57BD-4C24-9FB7-C07E20BB62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8378949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A35097-7B4C-421A-8AF7-2FA9F29C59B6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E6D479-57BD-4C24-9FB7-C07E20BB62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26289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2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2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2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2.wav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2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2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99D9EA"/>
              </a:clrFrom>
              <a:clrTo>
                <a:srgbClr val="99D9EA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3212976"/>
            <a:ext cx="2664296" cy="2664296"/>
          </a:xfrm>
          <a:prstGeom prst="rect">
            <a:avLst/>
          </a:prstGeom>
        </p:spPr>
      </p:pic>
      <p:sp>
        <p:nvSpPr>
          <p:cNvPr id="4" name="Управляющая кнопка: сведения 3">
            <a:hlinkClick r:id="" action="ppaction://hlinkshowjump?jump=lastslide" highlightClick="1"/>
          </p:cNvPr>
          <p:cNvSpPr/>
          <p:nvPr/>
        </p:nvSpPr>
        <p:spPr>
          <a:xfrm>
            <a:off x="7884368" y="404664"/>
            <a:ext cx="504056" cy="576064"/>
          </a:xfrm>
          <a:prstGeom prst="actionButtonInformation">
            <a:avLst/>
          </a:prstGeom>
          <a:solidFill>
            <a:schemeClr val="accent3">
              <a:lumMod val="40000"/>
              <a:lumOff val="60000"/>
            </a:schemeClr>
          </a:solidFill>
          <a:ln w="3175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957340" y="1124744"/>
            <a:ext cx="5229316" cy="43396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Игра-тренажёр</a:t>
            </a:r>
          </a:p>
          <a:p>
            <a:pPr algn="ctr"/>
            <a:r>
              <a:rPr lang="ru-RU" sz="4800" b="1" dirty="0" smtClean="0">
                <a:solidFill>
                  <a:srgbClr val="C00000"/>
                </a:solidFill>
              </a:rPr>
              <a:t>«В гостях у ёжика»</a:t>
            </a:r>
          </a:p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(математика )</a:t>
            </a:r>
          </a:p>
          <a:p>
            <a:pPr algn="ctr"/>
            <a:endParaRPr lang="ru-RU" sz="4000" b="1" dirty="0">
              <a:solidFill>
                <a:srgbClr val="C00000"/>
              </a:solidFill>
            </a:endParaRPr>
          </a:p>
          <a:p>
            <a:pPr algn="ctr"/>
            <a:endParaRPr lang="ru-RU" sz="4000" b="1" dirty="0" smtClean="0">
              <a:solidFill>
                <a:srgbClr val="C00000"/>
              </a:solidFill>
            </a:endParaRPr>
          </a:p>
          <a:p>
            <a:pPr algn="ctr"/>
            <a:endParaRPr lang="ru-RU" sz="4000" b="1" dirty="0" smtClean="0">
              <a:solidFill>
                <a:srgbClr val="C00000"/>
              </a:solidFill>
            </a:endParaRPr>
          </a:p>
          <a:p>
            <a:pPr algn="ctr"/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8704" y="6237312"/>
            <a:ext cx="989800" cy="57606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35496" y="44624"/>
            <a:ext cx="3168352" cy="184398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2704482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Freeform 6"/>
          <p:cNvSpPr>
            <a:spLocks/>
          </p:cNvSpPr>
          <p:nvPr/>
        </p:nvSpPr>
        <p:spPr bwMode="auto">
          <a:xfrm>
            <a:off x="467544" y="476672"/>
            <a:ext cx="1860041" cy="1481138"/>
          </a:xfrm>
          <a:custGeom>
            <a:avLst/>
            <a:gdLst>
              <a:gd name="T0" fmla="*/ 108 w 423"/>
              <a:gd name="T1" fmla="*/ 381 h 395"/>
              <a:gd name="T2" fmla="*/ 90 w 423"/>
              <a:gd name="T3" fmla="*/ 344 h 395"/>
              <a:gd name="T4" fmla="*/ 148 w 423"/>
              <a:gd name="T5" fmla="*/ 341 h 395"/>
              <a:gd name="T6" fmla="*/ 165 w 423"/>
              <a:gd name="T7" fmla="*/ 361 h 395"/>
              <a:gd name="T8" fmla="*/ 149 w 423"/>
              <a:gd name="T9" fmla="*/ 382 h 395"/>
              <a:gd name="T10" fmla="*/ 160 w 423"/>
              <a:gd name="T11" fmla="*/ 392 h 395"/>
              <a:gd name="T12" fmla="*/ 353 w 423"/>
              <a:gd name="T13" fmla="*/ 395 h 395"/>
              <a:gd name="T14" fmla="*/ 352 w 423"/>
              <a:gd name="T15" fmla="*/ 286 h 395"/>
              <a:gd name="T16" fmla="*/ 382 w 423"/>
              <a:gd name="T17" fmla="*/ 294 h 395"/>
              <a:gd name="T18" fmla="*/ 409 w 423"/>
              <a:gd name="T19" fmla="*/ 272 h 395"/>
              <a:gd name="T20" fmla="*/ 416 w 423"/>
              <a:gd name="T21" fmla="*/ 230 h 395"/>
              <a:gd name="T22" fmla="*/ 387 w 423"/>
              <a:gd name="T23" fmla="*/ 235 h 395"/>
              <a:gd name="T24" fmla="*/ 356 w 423"/>
              <a:gd name="T25" fmla="*/ 225 h 395"/>
              <a:gd name="T26" fmla="*/ 355 w 423"/>
              <a:gd name="T27" fmla="*/ 154 h 395"/>
              <a:gd name="T28" fmla="*/ 351 w 423"/>
              <a:gd name="T29" fmla="*/ 0 h 395"/>
              <a:gd name="T30" fmla="*/ 0 w 423"/>
              <a:gd name="T31" fmla="*/ 0 h 395"/>
              <a:gd name="T32" fmla="*/ 0 w 423"/>
              <a:gd name="T33" fmla="*/ 390 h 395"/>
              <a:gd name="T34" fmla="*/ 108 w 423"/>
              <a:gd name="T35" fmla="*/ 381 h 3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423" h="395">
                <a:moveTo>
                  <a:pt x="108" y="381"/>
                </a:moveTo>
                <a:cubicBezTo>
                  <a:pt x="119" y="365"/>
                  <a:pt x="83" y="360"/>
                  <a:pt x="90" y="344"/>
                </a:cubicBezTo>
                <a:cubicBezTo>
                  <a:pt x="97" y="328"/>
                  <a:pt x="135" y="340"/>
                  <a:pt x="148" y="341"/>
                </a:cubicBezTo>
                <a:cubicBezTo>
                  <a:pt x="166" y="343"/>
                  <a:pt x="169" y="355"/>
                  <a:pt x="165" y="361"/>
                </a:cubicBezTo>
                <a:cubicBezTo>
                  <a:pt x="161" y="368"/>
                  <a:pt x="147" y="374"/>
                  <a:pt x="149" y="382"/>
                </a:cubicBezTo>
                <a:cubicBezTo>
                  <a:pt x="150" y="390"/>
                  <a:pt x="153" y="393"/>
                  <a:pt x="160" y="392"/>
                </a:cubicBezTo>
                <a:cubicBezTo>
                  <a:pt x="166" y="391"/>
                  <a:pt x="227" y="369"/>
                  <a:pt x="353" y="395"/>
                </a:cubicBezTo>
                <a:cubicBezTo>
                  <a:pt x="349" y="384"/>
                  <a:pt x="342" y="300"/>
                  <a:pt x="352" y="286"/>
                </a:cubicBezTo>
                <a:cubicBezTo>
                  <a:pt x="362" y="273"/>
                  <a:pt x="373" y="285"/>
                  <a:pt x="382" y="294"/>
                </a:cubicBezTo>
                <a:cubicBezTo>
                  <a:pt x="390" y="303"/>
                  <a:pt x="400" y="287"/>
                  <a:pt x="409" y="272"/>
                </a:cubicBezTo>
                <a:cubicBezTo>
                  <a:pt x="418" y="257"/>
                  <a:pt x="423" y="238"/>
                  <a:pt x="416" y="230"/>
                </a:cubicBezTo>
                <a:cubicBezTo>
                  <a:pt x="410" y="222"/>
                  <a:pt x="401" y="222"/>
                  <a:pt x="387" y="235"/>
                </a:cubicBezTo>
                <a:cubicBezTo>
                  <a:pt x="378" y="243"/>
                  <a:pt x="365" y="242"/>
                  <a:pt x="356" y="225"/>
                </a:cubicBezTo>
                <a:cubicBezTo>
                  <a:pt x="350" y="213"/>
                  <a:pt x="350" y="187"/>
                  <a:pt x="355" y="154"/>
                </a:cubicBezTo>
                <a:cubicBezTo>
                  <a:pt x="360" y="123"/>
                  <a:pt x="362" y="36"/>
                  <a:pt x="35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390"/>
                  <a:pt x="0" y="390"/>
                  <a:pt x="0" y="390"/>
                </a:cubicBezTo>
                <a:cubicBezTo>
                  <a:pt x="45" y="379"/>
                  <a:pt x="100" y="392"/>
                  <a:pt x="108" y="381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 useBgFill="1">
        <p:nvSpPr>
          <p:cNvPr id="4" name="Freeform 7"/>
          <p:cNvSpPr>
            <a:spLocks/>
          </p:cNvSpPr>
          <p:nvPr/>
        </p:nvSpPr>
        <p:spPr bwMode="auto">
          <a:xfrm>
            <a:off x="3338598" y="476672"/>
            <a:ext cx="1800460" cy="1682750"/>
          </a:xfrm>
          <a:custGeom>
            <a:avLst/>
            <a:gdLst>
              <a:gd name="T0" fmla="*/ 56 w 409"/>
              <a:gd name="T1" fmla="*/ 87 h 449"/>
              <a:gd name="T2" fmla="*/ 34 w 409"/>
              <a:gd name="T3" fmla="*/ 127 h 449"/>
              <a:gd name="T4" fmla="*/ 7 w 409"/>
              <a:gd name="T5" fmla="*/ 175 h 449"/>
              <a:gd name="T6" fmla="*/ 39 w 409"/>
              <a:gd name="T7" fmla="*/ 185 h 449"/>
              <a:gd name="T8" fmla="*/ 57 w 409"/>
              <a:gd name="T9" fmla="*/ 207 h 449"/>
              <a:gd name="T10" fmla="*/ 52 w 409"/>
              <a:gd name="T11" fmla="*/ 393 h 449"/>
              <a:gd name="T12" fmla="*/ 153 w 409"/>
              <a:gd name="T13" fmla="*/ 400 h 449"/>
              <a:gd name="T14" fmla="*/ 146 w 409"/>
              <a:gd name="T15" fmla="*/ 426 h 449"/>
              <a:gd name="T16" fmla="*/ 174 w 409"/>
              <a:gd name="T17" fmla="*/ 445 h 449"/>
              <a:gd name="T18" fmla="*/ 223 w 409"/>
              <a:gd name="T19" fmla="*/ 436 h 449"/>
              <a:gd name="T20" fmla="*/ 198 w 409"/>
              <a:gd name="T21" fmla="*/ 398 h 449"/>
              <a:gd name="T22" fmla="*/ 406 w 409"/>
              <a:gd name="T23" fmla="*/ 390 h 449"/>
              <a:gd name="T24" fmla="*/ 400 w 409"/>
              <a:gd name="T25" fmla="*/ 286 h 449"/>
              <a:gd name="T26" fmla="*/ 372 w 409"/>
              <a:gd name="T27" fmla="*/ 259 h 449"/>
              <a:gd name="T28" fmla="*/ 366 w 409"/>
              <a:gd name="T29" fmla="*/ 198 h 449"/>
              <a:gd name="T30" fmla="*/ 388 w 409"/>
              <a:gd name="T31" fmla="*/ 211 h 449"/>
              <a:gd name="T32" fmla="*/ 400 w 409"/>
              <a:gd name="T33" fmla="*/ 218 h 449"/>
              <a:gd name="T34" fmla="*/ 401 w 409"/>
              <a:gd name="T35" fmla="*/ 57 h 449"/>
              <a:gd name="T36" fmla="*/ 399 w 409"/>
              <a:gd name="T37" fmla="*/ 0 h 449"/>
              <a:gd name="T38" fmla="*/ 43 w 409"/>
              <a:gd name="T39" fmla="*/ 0 h 449"/>
              <a:gd name="T40" fmla="*/ 56 w 409"/>
              <a:gd name="T41" fmla="*/ 87 h 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409" h="449">
                <a:moveTo>
                  <a:pt x="56" y="87"/>
                </a:moveTo>
                <a:cubicBezTo>
                  <a:pt x="53" y="100"/>
                  <a:pt x="48" y="122"/>
                  <a:pt x="34" y="127"/>
                </a:cubicBezTo>
                <a:cubicBezTo>
                  <a:pt x="15" y="133"/>
                  <a:pt x="0" y="153"/>
                  <a:pt x="7" y="175"/>
                </a:cubicBezTo>
                <a:cubicBezTo>
                  <a:pt x="14" y="194"/>
                  <a:pt x="31" y="195"/>
                  <a:pt x="39" y="185"/>
                </a:cubicBezTo>
                <a:cubicBezTo>
                  <a:pt x="60" y="159"/>
                  <a:pt x="66" y="177"/>
                  <a:pt x="57" y="207"/>
                </a:cubicBezTo>
                <a:cubicBezTo>
                  <a:pt x="32" y="287"/>
                  <a:pt x="44" y="341"/>
                  <a:pt x="52" y="393"/>
                </a:cubicBezTo>
                <a:cubicBezTo>
                  <a:pt x="63" y="391"/>
                  <a:pt x="127" y="386"/>
                  <a:pt x="153" y="400"/>
                </a:cubicBezTo>
                <a:cubicBezTo>
                  <a:pt x="164" y="406"/>
                  <a:pt x="146" y="415"/>
                  <a:pt x="146" y="426"/>
                </a:cubicBezTo>
                <a:cubicBezTo>
                  <a:pt x="145" y="437"/>
                  <a:pt x="154" y="444"/>
                  <a:pt x="174" y="445"/>
                </a:cubicBezTo>
                <a:cubicBezTo>
                  <a:pt x="195" y="447"/>
                  <a:pt x="219" y="449"/>
                  <a:pt x="223" y="436"/>
                </a:cubicBezTo>
                <a:cubicBezTo>
                  <a:pt x="227" y="423"/>
                  <a:pt x="188" y="408"/>
                  <a:pt x="198" y="398"/>
                </a:cubicBezTo>
                <a:cubicBezTo>
                  <a:pt x="208" y="388"/>
                  <a:pt x="341" y="381"/>
                  <a:pt x="406" y="390"/>
                </a:cubicBezTo>
                <a:cubicBezTo>
                  <a:pt x="399" y="342"/>
                  <a:pt x="405" y="311"/>
                  <a:pt x="400" y="286"/>
                </a:cubicBezTo>
                <a:cubicBezTo>
                  <a:pt x="397" y="274"/>
                  <a:pt x="384" y="254"/>
                  <a:pt x="372" y="259"/>
                </a:cubicBezTo>
                <a:cubicBezTo>
                  <a:pt x="342" y="272"/>
                  <a:pt x="348" y="211"/>
                  <a:pt x="366" y="198"/>
                </a:cubicBezTo>
                <a:cubicBezTo>
                  <a:pt x="384" y="186"/>
                  <a:pt x="388" y="202"/>
                  <a:pt x="388" y="211"/>
                </a:cubicBezTo>
                <a:cubicBezTo>
                  <a:pt x="388" y="220"/>
                  <a:pt x="393" y="223"/>
                  <a:pt x="400" y="218"/>
                </a:cubicBezTo>
                <a:cubicBezTo>
                  <a:pt x="406" y="212"/>
                  <a:pt x="409" y="111"/>
                  <a:pt x="401" y="57"/>
                </a:cubicBezTo>
                <a:cubicBezTo>
                  <a:pt x="399" y="43"/>
                  <a:pt x="398" y="22"/>
                  <a:pt x="399" y="0"/>
                </a:cubicBezTo>
                <a:cubicBezTo>
                  <a:pt x="43" y="0"/>
                  <a:pt x="43" y="0"/>
                  <a:pt x="43" y="0"/>
                </a:cubicBezTo>
                <a:cubicBezTo>
                  <a:pt x="54" y="29"/>
                  <a:pt x="62" y="63"/>
                  <a:pt x="56" y="87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 useBgFill="1">
        <p:nvSpPr>
          <p:cNvPr id="5" name="Freeform 8"/>
          <p:cNvSpPr>
            <a:spLocks/>
          </p:cNvSpPr>
          <p:nvPr/>
        </p:nvSpPr>
        <p:spPr bwMode="auto">
          <a:xfrm>
            <a:off x="1971961" y="476672"/>
            <a:ext cx="1657093" cy="1690688"/>
          </a:xfrm>
          <a:custGeom>
            <a:avLst/>
            <a:gdLst>
              <a:gd name="T0" fmla="*/ 13 w 377"/>
              <a:gd name="T1" fmla="*/ 154 h 451"/>
              <a:gd name="T2" fmla="*/ 14 w 377"/>
              <a:gd name="T3" fmla="*/ 225 h 451"/>
              <a:gd name="T4" fmla="*/ 45 w 377"/>
              <a:gd name="T5" fmla="*/ 235 h 451"/>
              <a:gd name="T6" fmla="*/ 74 w 377"/>
              <a:gd name="T7" fmla="*/ 230 h 451"/>
              <a:gd name="T8" fmla="*/ 67 w 377"/>
              <a:gd name="T9" fmla="*/ 272 h 451"/>
              <a:gd name="T10" fmla="*/ 40 w 377"/>
              <a:gd name="T11" fmla="*/ 294 h 451"/>
              <a:gd name="T12" fmla="*/ 10 w 377"/>
              <a:gd name="T13" fmla="*/ 286 h 451"/>
              <a:gd name="T14" fmla="*/ 11 w 377"/>
              <a:gd name="T15" fmla="*/ 395 h 451"/>
              <a:gd name="T16" fmla="*/ 114 w 377"/>
              <a:gd name="T17" fmla="*/ 397 h 451"/>
              <a:gd name="T18" fmla="*/ 137 w 377"/>
              <a:gd name="T19" fmla="*/ 410 h 451"/>
              <a:gd name="T20" fmla="*/ 129 w 377"/>
              <a:gd name="T21" fmla="*/ 436 h 451"/>
              <a:gd name="T22" fmla="*/ 178 w 377"/>
              <a:gd name="T23" fmla="*/ 443 h 451"/>
              <a:gd name="T24" fmla="*/ 180 w 377"/>
              <a:gd name="T25" fmla="*/ 406 h 451"/>
              <a:gd name="T26" fmla="*/ 224 w 377"/>
              <a:gd name="T27" fmla="*/ 387 h 451"/>
              <a:gd name="T28" fmla="*/ 363 w 377"/>
              <a:gd name="T29" fmla="*/ 393 h 451"/>
              <a:gd name="T30" fmla="*/ 368 w 377"/>
              <a:gd name="T31" fmla="*/ 207 h 451"/>
              <a:gd name="T32" fmla="*/ 350 w 377"/>
              <a:gd name="T33" fmla="*/ 185 h 451"/>
              <a:gd name="T34" fmla="*/ 318 w 377"/>
              <a:gd name="T35" fmla="*/ 175 h 451"/>
              <a:gd name="T36" fmla="*/ 345 w 377"/>
              <a:gd name="T37" fmla="*/ 127 h 451"/>
              <a:gd name="T38" fmla="*/ 367 w 377"/>
              <a:gd name="T39" fmla="*/ 87 h 451"/>
              <a:gd name="T40" fmla="*/ 354 w 377"/>
              <a:gd name="T41" fmla="*/ 0 h 451"/>
              <a:gd name="T42" fmla="*/ 9 w 377"/>
              <a:gd name="T43" fmla="*/ 0 h 451"/>
              <a:gd name="T44" fmla="*/ 13 w 377"/>
              <a:gd name="T45" fmla="*/ 154 h 4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377" h="451">
                <a:moveTo>
                  <a:pt x="13" y="154"/>
                </a:moveTo>
                <a:cubicBezTo>
                  <a:pt x="8" y="187"/>
                  <a:pt x="8" y="213"/>
                  <a:pt x="14" y="225"/>
                </a:cubicBezTo>
                <a:cubicBezTo>
                  <a:pt x="23" y="242"/>
                  <a:pt x="36" y="243"/>
                  <a:pt x="45" y="235"/>
                </a:cubicBezTo>
                <a:cubicBezTo>
                  <a:pt x="59" y="222"/>
                  <a:pt x="68" y="222"/>
                  <a:pt x="74" y="230"/>
                </a:cubicBezTo>
                <a:cubicBezTo>
                  <a:pt x="81" y="238"/>
                  <a:pt x="76" y="257"/>
                  <a:pt x="67" y="272"/>
                </a:cubicBezTo>
                <a:cubicBezTo>
                  <a:pt x="58" y="287"/>
                  <a:pt x="48" y="303"/>
                  <a:pt x="40" y="294"/>
                </a:cubicBezTo>
                <a:cubicBezTo>
                  <a:pt x="31" y="285"/>
                  <a:pt x="20" y="273"/>
                  <a:pt x="10" y="286"/>
                </a:cubicBezTo>
                <a:cubicBezTo>
                  <a:pt x="0" y="300"/>
                  <a:pt x="7" y="384"/>
                  <a:pt x="11" y="395"/>
                </a:cubicBezTo>
                <a:cubicBezTo>
                  <a:pt x="65" y="403"/>
                  <a:pt x="102" y="397"/>
                  <a:pt x="114" y="397"/>
                </a:cubicBezTo>
                <a:cubicBezTo>
                  <a:pt x="127" y="397"/>
                  <a:pt x="137" y="404"/>
                  <a:pt x="137" y="410"/>
                </a:cubicBezTo>
                <a:cubicBezTo>
                  <a:pt x="137" y="416"/>
                  <a:pt x="122" y="422"/>
                  <a:pt x="129" y="436"/>
                </a:cubicBezTo>
                <a:cubicBezTo>
                  <a:pt x="137" y="449"/>
                  <a:pt x="162" y="451"/>
                  <a:pt x="178" y="443"/>
                </a:cubicBezTo>
                <a:cubicBezTo>
                  <a:pt x="194" y="435"/>
                  <a:pt x="180" y="414"/>
                  <a:pt x="180" y="406"/>
                </a:cubicBezTo>
                <a:cubicBezTo>
                  <a:pt x="180" y="399"/>
                  <a:pt x="196" y="382"/>
                  <a:pt x="224" y="387"/>
                </a:cubicBezTo>
                <a:cubicBezTo>
                  <a:pt x="252" y="393"/>
                  <a:pt x="303" y="399"/>
                  <a:pt x="363" y="393"/>
                </a:cubicBezTo>
                <a:cubicBezTo>
                  <a:pt x="355" y="341"/>
                  <a:pt x="343" y="287"/>
                  <a:pt x="368" y="207"/>
                </a:cubicBezTo>
                <a:cubicBezTo>
                  <a:pt x="377" y="177"/>
                  <a:pt x="371" y="159"/>
                  <a:pt x="350" y="185"/>
                </a:cubicBezTo>
                <a:cubicBezTo>
                  <a:pt x="342" y="195"/>
                  <a:pt x="325" y="194"/>
                  <a:pt x="318" y="175"/>
                </a:cubicBezTo>
                <a:cubicBezTo>
                  <a:pt x="311" y="153"/>
                  <a:pt x="326" y="133"/>
                  <a:pt x="345" y="127"/>
                </a:cubicBezTo>
                <a:cubicBezTo>
                  <a:pt x="359" y="122"/>
                  <a:pt x="364" y="100"/>
                  <a:pt x="367" y="87"/>
                </a:cubicBezTo>
                <a:cubicBezTo>
                  <a:pt x="373" y="63"/>
                  <a:pt x="365" y="29"/>
                  <a:pt x="354" y="0"/>
                </a:cubicBezTo>
                <a:cubicBezTo>
                  <a:pt x="9" y="0"/>
                  <a:pt x="9" y="0"/>
                  <a:pt x="9" y="0"/>
                </a:cubicBezTo>
                <a:cubicBezTo>
                  <a:pt x="20" y="36"/>
                  <a:pt x="18" y="123"/>
                  <a:pt x="13" y="154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 useBgFill="1">
        <p:nvSpPr>
          <p:cNvPr id="8" name="Freeform 11"/>
          <p:cNvSpPr>
            <a:spLocks/>
          </p:cNvSpPr>
          <p:nvPr/>
        </p:nvSpPr>
        <p:spPr bwMode="auto">
          <a:xfrm>
            <a:off x="1787634" y="1908597"/>
            <a:ext cx="2057402" cy="1758950"/>
          </a:xfrm>
          <a:custGeom>
            <a:avLst/>
            <a:gdLst>
              <a:gd name="T0" fmla="*/ 399 w 468"/>
              <a:gd name="T1" fmla="*/ 298 h 469"/>
              <a:gd name="T2" fmla="*/ 412 w 468"/>
              <a:gd name="T3" fmla="*/ 298 h 469"/>
              <a:gd name="T4" fmla="*/ 428 w 468"/>
              <a:gd name="T5" fmla="*/ 315 h 469"/>
              <a:gd name="T6" fmla="*/ 456 w 468"/>
              <a:gd name="T7" fmla="*/ 284 h 469"/>
              <a:gd name="T8" fmla="*/ 461 w 468"/>
              <a:gd name="T9" fmla="*/ 247 h 469"/>
              <a:gd name="T10" fmla="*/ 427 w 468"/>
              <a:gd name="T11" fmla="*/ 255 h 469"/>
              <a:gd name="T12" fmla="*/ 403 w 468"/>
              <a:gd name="T13" fmla="*/ 234 h 469"/>
              <a:gd name="T14" fmla="*/ 407 w 468"/>
              <a:gd name="T15" fmla="*/ 161 h 469"/>
              <a:gd name="T16" fmla="*/ 405 w 468"/>
              <a:gd name="T17" fmla="*/ 11 h 469"/>
              <a:gd name="T18" fmla="*/ 266 w 468"/>
              <a:gd name="T19" fmla="*/ 5 h 469"/>
              <a:gd name="T20" fmla="*/ 222 w 468"/>
              <a:gd name="T21" fmla="*/ 24 h 469"/>
              <a:gd name="T22" fmla="*/ 220 w 468"/>
              <a:gd name="T23" fmla="*/ 61 h 469"/>
              <a:gd name="T24" fmla="*/ 171 w 468"/>
              <a:gd name="T25" fmla="*/ 54 h 469"/>
              <a:gd name="T26" fmla="*/ 179 w 468"/>
              <a:gd name="T27" fmla="*/ 28 h 469"/>
              <a:gd name="T28" fmla="*/ 156 w 468"/>
              <a:gd name="T29" fmla="*/ 15 h 469"/>
              <a:gd name="T30" fmla="*/ 53 w 468"/>
              <a:gd name="T31" fmla="*/ 13 h 469"/>
              <a:gd name="T32" fmla="*/ 52 w 468"/>
              <a:gd name="T33" fmla="*/ 192 h 469"/>
              <a:gd name="T34" fmla="*/ 57 w 468"/>
              <a:gd name="T35" fmla="*/ 278 h 469"/>
              <a:gd name="T36" fmla="*/ 40 w 468"/>
              <a:gd name="T37" fmla="*/ 287 h 469"/>
              <a:gd name="T38" fmla="*/ 11 w 468"/>
              <a:gd name="T39" fmla="*/ 291 h 469"/>
              <a:gd name="T40" fmla="*/ 17 w 468"/>
              <a:gd name="T41" fmla="*/ 340 h 469"/>
              <a:gd name="T42" fmla="*/ 40 w 468"/>
              <a:gd name="T43" fmla="*/ 335 h 469"/>
              <a:gd name="T44" fmla="*/ 58 w 468"/>
              <a:gd name="T45" fmla="*/ 326 h 469"/>
              <a:gd name="T46" fmla="*/ 53 w 468"/>
              <a:gd name="T47" fmla="*/ 403 h 469"/>
              <a:gd name="T48" fmla="*/ 185 w 468"/>
              <a:gd name="T49" fmla="*/ 398 h 469"/>
              <a:gd name="T50" fmla="*/ 243 w 468"/>
              <a:gd name="T51" fmla="*/ 428 h 469"/>
              <a:gd name="T52" fmla="*/ 258 w 468"/>
              <a:gd name="T53" fmla="*/ 465 h 469"/>
              <a:gd name="T54" fmla="*/ 306 w 468"/>
              <a:gd name="T55" fmla="*/ 441 h 469"/>
              <a:gd name="T56" fmla="*/ 286 w 468"/>
              <a:gd name="T57" fmla="*/ 418 h 469"/>
              <a:gd name="T58" fmla="*/ 333 w 468"/>
              <a:gd name="T59" fmla="*/ 397 h 469"/>
              <a:gd name="T60" fmla="*/ 406 w 468"/>
              <a:gd name="T61" fmla="*/ 398 h 469"/>
              <a:gd name="T62" fmla="*/ 399 w 468"/>
              <a:gd name="T63" fmla="*/ 298 h 4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468" h="469">
                <a:moveTo>
                  <a:pt x="399" y="298"/>
                </a:moveTo>
                <a:cubicBezTo>
                  <a:pt x="404" y="291"/>
                  <a:pt x="410" y="291"/>
                  <a:pt x="412" y="298"/>
                </a:cubicBezTo>
                <a:cubicBezTo>
                  <a:pt x="414" y="304"/>
                  <a:pt x="418" y="315"/>
                  <a:pt x="428" y="315"/>
                </a:cubicBezTo>
                <a:cubicBezTo>
                  <a:pt x="437" y="315"/>
                  <a:pt x="451" y="298"/>
                  <a:pt x="456" y="284"/>
                </a:cubicBezTo>
                <a:cubicBezTo>
                  <a:pt x="461" y="269"/>
                  <a:pt x="468" y="253"/>
                  <a:pt x="461" y="247"/>
                </a:cubicBezTo>
                <a:cubicBezTo>
                  <a:pt x="453" y="240"/>
                  <a:pt x="438" y="252"/>
                  <a:pt x="427" y="255"/>
                </a:cubicBezTo>
                <a:cubicBezTo>
                  <a:pt x="415" y="257"/>
                  <a:pt x="405" y="251"/>
                  <a:pt x="403" y="234"/>
                </a:cubicBezTo>
                <a:cubicBezTo>
                  <a:pt x="400" y="218"/>
                  <a:pt x="405" y="181"/>
                  <a:pt x="407" y="161"/>
                </a:cubicBezTo>
                <a:cubicBezTo>
                  <a:pt x="409" y="140"/>
                  <a:pt x="417" y="72"/>
                  <a:pt x="405" y="11"/>
                </a:cubicBezTo>
                <a:cubicBezTo>
                  <a:pt x="345" y="17"/>
                  <a:pt x="294" y="11"/>
                  <a:pt x="266" y="5"/>
                </a:cubicBezTo>
                <a:cubicBezTo>
                  <a:pt x="238" y="0"/>
                  <a:pt x="222" y="17"/>
                  <a:pt x="222" y="24"/>
                </a:cubicBezTo>
                <a:cubicBezTo>
                  <a:pt x="222" y="32"/>
                  <a:pt x="236" y="53"/>
                  <a:pt x="220" y="61"/>
                </a:cubicBezTo>
                <a:cubicBezTo>
                  <a:pt x="204" y="69"/>
                  <a:pt x="179" y="67"/>
                  <a:pt x="171" y="54"/>
                </a:cubicBezTo>
                <a:cubicBezTo>
                  <a:pt x="164" y="40"/>
                  <a:pt x="179" y="34"/>
                  <a:pt x="179" y="28"/>
                </a:cubicBezTo>
                <a:cubicBezTo>
                  <a:pt x="179" y="22"/>
                  <a:pt x="169" y="15"/>
                  <a:pt x="156" y="15"/>
                </a:cubicBezTo>
                <a:cubicBezTo>
                  <a:pt x="144" y="15"/>
                  <a:pt x="107" y="21"/>
                  <a:pt x="53" y="13"/>
                </a:cubicBezTo>
                <a:cubicBezTo>
                  <a:pt x="51" y="26"/>
                  <a:pt x="41" y="149"/>
                  <a:pt x="52" y="192"/>
                </a:cubicBezTo>
                <a:cubicBezTo>
                  <a:pt x="64" y="235"/>
                  <a:pt x="60" y="269"/>
                  <a:pt x="57" y="278"/>
                </a:cubicBezTo>
                <a:cubicBezTo>
                  <a:pt x="54" y="287"/>
                  <a:pt x="48" y="293"/>
                  <a:pt x="40" y="287"/>
                </a:cubicBezTo>
                <a:cubicBezTo>
                  <a:pt x="33" y="281"/>
                  <a:pt x="21" y="273"/>
                  <a:pt x="11" y="291"/>
                </a:cubicBezTo>
                <a:cubicBezTo>
                  <a:pt x="0" y="309"/>
                  <a:pt x="10" y="337"/>
                  <a:pt x="17" y="340"/>
                </a:cubicBezTo>
                <a:cubicBezTo>
                  <a:pt x="25" y="344"/>
                  <a:pt x="37" y="345"/>
                  <a:pt x="40" y="335"/>
                </a:cubicBezTo>
                <a:cubicBezTo>
                  <a:pt x="44" y="325"/>
                  <a:pt x="52" y="320"/>
                  <a:pt x="58" y="326"/>
                </a:cubicBezTo>
                <a:cubicBezTo>
                  <a:pt x="76" y="344"/>
                  <a:pt x="46" y="354"/>
                  <a:pt x="53" y="403"/>
                </a:cubicBezTo>
                <a:cubicBezTo>
                  <a:pt x="73" y="403"/>
                  <a:pt x="146" y="390"/>
                  <a:pt x="185" y="398"/>
                </a:cubicBezTo>
                <a:cubicBezTo>
                  <a:pt x="214" y="403"/>
                  <a:pt x="247" y="413"/>
                  <a:pt x="243" y="428"/>
                </a:cubicBezTo>
                <a:cubicBezTo>
                  <a:pt x="239" y="440"/>
                  <a:pt x="219" y="461"/>
                  <a:pt x="258" y="465"/>
                </a:cubicBezTo>
                <a:cubicBezTo>
                  <a:pt x="296" y="469"/>
                  <a:pt x="306" y="447"/>
                  <a:pt x="306" y="441"/>
                </a:cubicBezTo>
                <a:cubicBezTo>
                  <a:pt x="306" y="425"/>
                  <a:pt x="286" y="429"/>
                  <a:pt x="286" y="418"/>
                </a:cubicBezTo>
                <a:cubicBezTo>
                  <a:pt x="287" y="406"/>
                  <a:pt x="307" y="394"/>
                  <a:pt x="333" y="397"/>
                </a:cubicBezTo>
                <a:cubicBezTo>
                  <a:pt x="360" y="400"/>
                  <a:pt x="368" y="409"/>
                  <a:pt x="406" y="398"/>
                </a:cubicBezTo>
                <a:cubicBezTo>
                  <a:pt x="402" y="383"/>
                  <a:pt x="394" y="305"/>
                  <a:pt x="399" y="298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 useBgFill="1">
        <p:nvSpPr>
          <p:cNvPr id="9" name="Freeform 12"/>
          <p:cNvSpPr>
            <a:spLocks/>
          </p:cNvSpPr>
          <p:nvPr/>
        </p:nvSpPr>
        <p:spPr bwMode="auto">
          <a:xfrm>
            <a:off x="5077615" y="3337347"/>
            <a:ext cx="1582617" cy="1536700"/>
          </a:xfrm>
          <a:custGeom>
            <a:avLst/>
            <a:gdLst>
              <a:gd name="T0" fmla="*/ 152 w 360"/>
              <a:gd name="T1" fmla="*/ 22 h 410"/>
              <a:gd name="T2" fmla="*/ 178 w 360"/>
              <a:gd name="T3" fmla="*/ 60 h 410"/>
              <a:gd name="T4" fmla="*/ 129 w 360"/>
              <a:gd name="T5" fmla="*/ 69 h 410"/>
              <a:gd name="T6" fmla="*/ 100 w 360"/>
              <a:gd name="T7" fmla="*/ 50 h 410"/>
              <a:gd name="T8" fmla="*/ 108 w 360"/>
              <a:gd name="T9" fmla="*/ 23 h 410"/>
              <a:gd name="T10" fmla="*/ 9 w 360"/>
              <a:gd name="T11" fmla="*/ 19 h 410"/>
              <a:gd name="T12" fmla="*/ 9 w 360"/>
              <a:gd name="T13" fmla="*/ 154 h 410"/>
              <a:gd name="T14" fmla="*/ 26 w 360"/>
              <a:gd name="T15" fmla="*/ 236 h 410"/>
              <a:gd name="T16" fmla="*/ 49 w 360"/>
              <a:gd name="T17" fmla="*/ 209 h 410"/>
              <a:gd name="T18" fmla="*/ 64 w 360"/>
              <a:gd name="T19" fmla="*/ 250 h 410"/>
              <a:gd name="T20" fmla="*/ 47 w 360"/>
              <a:gd name="T21" fmla="*/ 284 h 410"/>
              <a:gd name="T22" fmla="*/ 24 w 360"/>
              <a:gd name="T23" fmla="*/ 277 h 410"/>
              <a:gd name="T24" fmla="*/ 9 w 360"/>
              <a:gd name="T25" fmla="*/ 325 h 410"/>
              <a:gd name="T26" fmla="*/ 10 w 360"/>
              <a:gd name="T27" fmla="*/ 410 h 410"/>
              <a:gd name="T28" fmla="*/ 360 w 360"/>
              <a:gd name="T29" fmla="*/ 410 h 410"/>
              <a:gd name="T30" fmla="*/ 360 w 360"/>
              <a:gd name="T31" fmla="*/ 29 h 410"/>
              <a:gd name="T32" fmla="*/ 152 w 360"/>
              <a:gd name="T33" fmla="*/ 22 h 4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360" h="410">
                <a:moveTo>
                  <a:pt x="152" y="22"/>
                </a:moveTo>
                <a:cubicBezTo>
                  <a:pt x="141" y="31"/>
                  <a:pt x="182" y="46"/>
                  <a:pt x="178" y="60"/>
                </a:cubicBezTo>
                <a:cubicBezTo>
                  <a:pt x="173" y="73"/>
                  <a:pt x="149" y="70"/>
                  <a:pt x="129" y="69"/>
                </a:cubicBezTo>
                <a:cubicBezTo>
                  <a:pt x="108" y="68"/>
                  <a:pt x="100" y="61"/>
                  <a:pt x="100" y="50"/>
                </a:cubicBezTo>
                <a:cubicBezTo>
                  <a:pt x="101" y="39"/>
                  <a:pt x="119" y="29"/>
                  <a:pt x="108" y="23"/>
                </a:cubicBezTo>
                <a:cubicBezTo>
                  <a:pt x="82" y="10"/>
                  <a:pt x="20" y="16"/>
                  <a:pt x="9" y="19"/>
                </a:cubicBezTo>
                <a:cubicBezTo>
                  <a:pt x="20" y="71"/>
                  <a:pt x="12" y="137"/>
                  <a:pt x="9" y="154"/>
                </a:cubicBezTo>
                <a:cubicBezTo>
                  <a:pt x="0" y="197"/>
                  <a:pt x="9" y="233"/>
                  <a:pt x="26" y="236"/>
                </a:cubicBezTo>
                <a:cubicBezTo>
                  <a:pt x="33" y="237"/>
                  <a:pt x="34" y="212"/>
                  <a:pt x="49" y="209"/>
                </a:cubicBezTo>
                <a:cubicBezTo>
                  <a:pt x="64" y="207"/>
                  <a:pt x="64" y="234"/>
                  <a:pt x="64" y="250"/>
                </a:cubicBezTo>
                <a:cubicBezTo>
                  <a:pt x="64" y="267"/>
                  <a:pt x="57" y="284"/>
                  <a:pt x="47" y="284"/>
                </a:cubicBezTo>
                <a:cubicBezTo>
                  <a:pt x="36" y="284"/>
                  <a:pt x="34" y="277"/>
                  <a:pt x="24" y="277"/>
                </a:cubicBezTo>
                <a:cubicBezTo>
                  <a:pt x="14" y="276"/>
                  <a:pt x="13" y="298"/>
                  <a:pt x="9" y="325"/>
                </a:cubicBezTo>
                <a:cubicBezTo>
                  <a:pt x="7" y="341"/>
                  <a:pt x="4" y="373"/>
                  <a:pt x="10" y="410"/>
                </a:cubicBezTo>
                <a:cubicBezTo>
                  <a:pt x="360" y="410"/>
                  <a:pt x="360" y="410"/>
                  <a:pt x="360" y="410"/>
                </a:cubicBezTo>
                <a:cubicBezTo>
                  <a:pt x="360" y="29"/>
                  <a:pt x="360" y="29"/>
                  <a:pt x="360" y="29"/>
                </a:cubicBezTo>
                <a:cubicBezTo>
                  <a:pt x="293" y="11"/>
                  <a:pt x="181" y="0"/>
                  <a:pt x="152" y="22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 useBgFill="1">
        <p:nvSpPr>
          <p:cNvPr id="13" name="Freeform 16"/>
          <p:cNvSpPr>
            <a:spLocks/>
          </p:cNvSpPr>
          <p:nvPr/>
        </p:nvSpPr>
        <p:spPr bwMode="auto">
          <a:xfrm>
            <a:off x="467544" y="3337347"/>
            <a:ext cx="1794874" cy="1536700"/>
          </a:xfrm>
          <a:custGeom>
            <a:avLst/>
            <a:gdLst>
              <a:gd name="T0" fmla="*/ 370 w 408"/>
              <a:gd name="T1" fmla="*/ 236 h 410"/>
              <a:gd name="T2" fmla="*/ 405 w 408"/>
              <a:gd name="T3" fmla="*/ 193 h 410"/>
              <a:gd name="T4" fmla="*/ 383 w 408"/>
              <a:gd name="T5" fmla="*/ 157 h 410"/>
              <a:gd name="T6" fmla="*/ 363 w 408"/>
              <a:gd name="T7" fmla="*/ 184 h 410"/>
              <a:gd name="T8" fmla="*/ 342 w 408"/>
              <a:gd name="T9" fmla="*/ 142 h 410"/>
              <a:gd name="T10" fmla="*/ 353 w 408"/>
              <a:gd name="T11" fmla="*/ 22 h 410"/>
              <a:gd name="T12" fmla="*/ 166 w 408"/>
              <a:gd name="T13" fmla="*/ 18 h 410"/>
              <a:gd name="T14" fmla="*/ 191 w 408"/>
              <a:gd name="T15" fmla="*/ 55 h 410"/>
              <a:gd name="T16" fmla="*/ 142 w 408"/>
              <a:gd name="T17" fmla="*/ 65 h 410"/>
              <a:gd name="T18" fmla="*/ 114 w 408"/>
              <a:gd name="T19" fmla="*/ 45 h 410"/>
              <a:gd name="T20" fmla="*/ 121 w 408"/>
              <a:gd name="T21" fmla="*/ 19 h 410"/>
              <a:gd name="T22" fmla="*/ 0 w 408"/>
              <a:gd name="T23" fmla="*/ 22 h 410"/>
              <a:gd name="T24" fmla="*/ 0 w 408"/>
              <a:gd name="T25" fmla="*/ 410 h 410"/>
              <a:gd name="T26" fmla="*/ 354 w 408"/>
              <a:gd name="T27" fmla="*/ 410 h 410"/>
              <a:gd name="T28" fmla="*/ 341 w 408"/>
              <a:gd name="T29" fmla="*/ 264 h 410"/>
              <a:gd name="T30" fmla="*/ 370 w 408"/>
              <a:gd name="T31" fmla="*/ 236 h 4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408" h="410">
                <a:moveTo>
                  <a:pt x="370" y="236"/>
                </a:moveTo>
                <a:cubicBezTo>
                  <a:pt x="399" y="239"/>
                  <a:pt x="403" y="209"/>
                  <a:pt x="405" y="193"/>
                </a:cubicBezTo>
                <a:cubicBezTo>
                  <a:pt x="408" y="176"/>
                  <a:pt x="397" y="157"/>
                  <a:pt x="383" y="157"/>
                </a:cubicBezTo>
                <a:cubicBezTo>
                  <a:pt x="370" y="157"/>
                  <a:pt x="375" y="184"/>
                  <a:pt x="363" y="184"/>
                </a:cubicBezTo>
                <a:cubicBezTo>
                  <a:pt x="351" y="184"/>
                  <a:pt x="343" y="156"/>
                  <a:pt x="342" y="142"/>
                </a:cubicBezTo>
                <a:cubicBezTo>
                  <a:pt x="342" y="116"/>
                  <a:pt x="359" y="73"/>
                  <a:pt x="353" y="22"/>
                </a:cubicBezTo>
                <a:cubicBezTo>
                  <a:pt x="302" y="0"/>
                  <a:pt x="176" y="8"/>
                  <a:pt x="166" y="18"/>
                </a:cubicBezTo>
                <a:cubicBezTo>
                  <a:pt x="156" y="28"/>
                  <a:pt x="195" y="42"/>
                  <a:pt x="191" y="55"/>
                </a:cubicBezTo>
                <a:cubicBezTo>
                  <a:pt x="187" y="69"/>
                  <a:pt x="163" y="66"/>
                  <a:pt x="142" y="65"/>
                </a:cubicBezTo>
                <a:cubicBezTo>
                  <a:pt x="122" y="63"/>
                  <a:pt x="113" y="56"/>
                  <a:pt x="114" y="45"/>
                </a:cubicBezTo>
                <a:cubicBezTo>
                  <a:pt x="114" y="34"/>
                  <a:pt x="132" y="25"/>
                  <a:pt x="121" y="19"/>
                </a:cubicBezTo>
                <a:cubicBezTo>
                  <a:pt x="102" y="9"/>
                  <a:pt x="48" y="10"/>
                  <a:pt x="0" y="22"/>
                </a:cubicBezTo>
                <a:cubicBezTo>
                  <a:pt x="0" y="410"/>
                  <a:pt x="0" y="410"/>
                  <a:pt x="0" y="410"/>
                </a:cubicBezTo>
                <a:cubicBezTo>
                  <a:pt x="354" y="410"/>
                  <a:pt x="354" y="410"/>
                  <a:pt x="354" y="410"/>
                </a:cubicBezTo>
                <a:cubicBezTo>
                  <a:pt x="353" y="350"/>
                  <a:pt x="343" y="274"/>
                  <a:pt x="341" y="264"/>
                </a:cubicBezTo>
                <a:cubicBezTo>
                  <a:pt x="339" y="250"/>
                  <a:pt x="341" y="234"/>
                  <a:pt x="370" y="236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 useBgFill="1">
        <p:nvSpPr>
          <p:cNvPr id="14" name="Freeform 17"/>
          <p:cNvSpPr>
            <a:spLocks/>
          </p:cNvSpPr>
          <p:nvPr/>
        </p:nvSpPr>
        <p:spPr bwMode="auto">
          <a:xfrm>
            <a:off x="467544" y="1706985"/>
            <a:ext cx="1653369" cy="1889125"/>
          </a:xfrm>
          <a:custGeom>
            <a:avLst/>
            <a:gdLst>
              <a:gd name="T0" fmla="*/ 121 w 376"/>
              <a:gd name="T1" fmla="*/ 454 h 504"/>
              <a:gd name="T2" fmla="*/ 114 w 376"/>
              <a:gd name="T3" fmla="*/ 480 h 504"/>
              <a:gd name="T4" fmla="*/ 142 w 376"/>
              <a:gd name="T5" fmla="*/ 500 h 504"/>
              <a:gd name="T6" fmla="*/ 191 w 376"/>
              <a:gd name="T7" fmla="*/ 490 h 504"/>
              <a:gd name="T8" fmla="*/ 166 w 376"/>
              <a:gd name="T9" fmla="*/ 453 h 504"/>
              <a:gd name="T10" fmla="*/ 353 w 376"/>
              <a:gd name="T11" fmla="*/ 457 h 504"/>
              <a:gd name="T12" fmla="*/ 358 w 376"/>
              <a:gd name="T13" fmla="*/ 380 h 504"/>
              <a:gd name="T14" fmla="*/ 340 w 376"/>
              <a:gd name="T15" fmla="*/ 389 h 504"/>
              <a:gd name="T16" fmla="*/ 317 w 376"/>
              <a:gd name="T17" fmla="*/ 394 h 504"/>
              <a:gd name="T18" fmla="*/ 311 w 376"/>
              <a:gd name="T19" fmla="*/ 345 h 504"/>
              <a:gd name="T20" fmla="*/ 340 w 376"/>
              <a:gd name="T21" fmla="*/ 341 h 504"/>
              <a:gd name="T22" fmla="*/ 357 w 376"/>
              <a:gd name="T23" fmla="*/ 332 h 504"/>
              <a:gd name="T24" fmla="*/ 352 w 376"/>
              <a:gd name="T25" fmla="*/ 246 h 504"/>
              <a:gd name="T26" fmla="*/ 353 w 376"/>
              <a:gd name="T27" fmla="*/ 67 h 504"/>
              <a:gd name="T28" fmla="*/ 160 w 376"/>
              <a:gd name="T29" fmla="*/ 64 h 504"/>
              <a:gd name="T30" fmla="*/ 149 w 376"/>
              <a:gd name="T31" fmla="*/ 54 h 504"/>
              <a:gd name="T32" fmla="*/ 165 w 376"/>
              <a:gd name="T33" fmla="*/ 33 h 504"/>
              <a:gd name="T34" fmla="*/ 148 w 376"/>
              <a:gd name="T35" fmla="*/ 13 h 504"/>
              <a:gd name="T36" fmla="*/ 90 w 376"/>
              <a:gd name="T37" fmla="*/ 16 h 504"/>
              <a:gd name="T38" fmla="*/ 108 w 376"/>
              <a:gd name="T39" fmla="*/ 53 h 504"/>
              <a:gd name="T40" fmla="*/ 0 w 376"/>
              <a:gd name="T41" fmla="*/ 62 h 504"/>
              <a:gd name="T42" fmla="*/ 0 w 376"/>
              <a:gd name="T43" fmla="*/ 457 h 504"/>
              <a:gd name="T44" fmla="*/ 121 w 376"/>
              <a:gd name="T45" fmla="*/ 454 h 5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376" h="504">
                <a:moveTo>
                  <a:pt x="121" y="454"/>
                </a:moveTo>
                <a:cubicBezTo>
                  <a:pt x="132" y="460"/>
                  <a:pt x="114" y="469"/>
                  <a:pt x="114" y="480"/>
                </a:cubicBezTo>
                <a:cubicBezTo>
                  <a:pt x="113" y="491"/>
                  <a:pt x="122" y="498"/>
                  <a:pt x="142" y="500"/>
                </a:cubicBezTo>
                <a:cubicBezTo>
                  <a:pt x="163" y="501"/>
                  <a:pt x="187" y="504"/>
                  <a:pt x="191" y="490"/>
                </a:cubicBezTo>
                <a:cubicBezTo>
                  <a:pt x="195" y="477"/>
                  <a:pt x="156" y="463"/>
                  <a:pt x="166" y="453"/>
                </a:cubicBezTo>
                <a:cubicBezTo>
                  <a:pt x="176" y="443"/>
                  <a:pt x="302" y="435"/>
                  <a:pt x="353" y="457"/>
                </a:cubicBezTo>
                <a:cubicBezTo>
                  <a:pt x="346" y="408"/>
                  <a:pt x="376" y="398"/>
                  <a:pt x="358" y="380"/>
                </a:cubicBezTo>
                <a:cubicBezTo>
                  <a:pt x="352" y="374"/>
                  <a:pt x="344" y="379"/>
                  <a:pt x="340" y="389"/>
                </a:cubicBezTo>
                <a:cubicBezTo>
                  <a:pt x="337" y="399"/>
                  <a:pt x="325" y="398"/>
                  <a:pt x="317" y="394"/>
                </a:cubicBezTo>
                <a:cubicBezTo>
                  <a:pt x="310" y="391"/>
                  <a:pt x="300" y="363"/>
                  <a:pt x="311" y="345"/>
                </a:cubicBezTo>
                <a:cubicBezTo>
                  <a:pt x="321" y="327"/>
                  <a:pt x="333" y="335"/>
                  <a:pt x="340" y="341"/>
                </a:cubicBezTo>
                <a:cubicBezTo>
                  <a:pt x="348" y="347"/>
                  <a:pt x="354" y="341"/>
                  <a:pt x="357" y="332"/>
                </a:cubicBezTo>
                <a:cubicBezTo>
                  <a:pt x="360" y="323"/>
                  <a:pt x="364" y="289"/>
                  <a:pt x="352" y="246"/>
                </a:cubicBezTo>
                <a:cubicBezTo>
                  <a:pt x="341" y="203"/>
                  <a:pt x="351" y="80"/>
                  <a:pt x="353" y="67"/>
                </a:cubicBezTo>
                <a:cubicBezTo>
                  <a:pt x="227" y="41"/>
                  <a:pt x="166" y="63"/>
                  <a:pt x="160" y="64"/>
                </a:cubicBezTo>
                <a:cubicBezTo>
                  <a:pt x="153" y="65"/>
                  <a:pt x="150" y="62"/>
                  <a:pt x="149" y="54"/>
                </a:cubicBezTo>
                <a:cubicBezTo>
                  <a:pt x="147" y="46"/>
                  <a:pt x="161" y="40"/>
                  <a:pt x="165" y="33"/>
                </a:cubicBezTo>
                <a:cubicBezTo>
                  <a:pt x="169" y="27"/>
                  <a:pt x="166" y="15"/>
                  <a:pt x="148" y="13"/>
                </a:cubicBezTo>
                <a:cubicBezTo>
                  <a:pt x="135" y="12"/>
                  <a:pt x="97" y="0"/>
                  <a:pt x="90" y="16"/>
                </a:cubicBezTo>
                <a:cubicBezTo>
                  <a:pt x="83" y="32"/>
                  <a:pt x="119" y="37"/>
                  <a:pt x="108" y="53"/>
                </a:cubicBezTo>
                <a:cubicBezTo>
                  <a:pt x="100" y="64"/>
                  <a:pt x="45" y="51"/>
                  <a:pt x="0" y="62"/>
                </a:cubicBezTo>
                <a:cubicBezTo>
                  <a:pt x="0" y="457"/>
                  <a:pt x="0" y="457"/>
                  <a:pt x="0" y="457"/>
                </a:cubicBezTo>
                <a:cubicBezTo>
                  <a:pt x="48" y="445"/>
                  <a:pt x="102" y="444"/>
                  <a:pt x="121" y="454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187624" y="5373216"/>
            <a:ext cx="4608512" cy="10081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/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solidFill>
                  <a:srgbClr val="002060"/>
                </a:solidFill>
              </a:rPr>
              <a:t>14 + 2 - 5 =</a:t>
            </a:r>
          </a:p>
        </p:txBody>
      </p:sp>
      <p:grpSp>
        <p:nvGrpSpPr>
          <p:cNvPr id="10" name="Группа 9"/>
          <p:cNvGrpSpPr/>
          <p:nvPr/>
        </p:nvGrpSpPr>
        <p:grpSpPr>
          <a:xfrm>
            <a:off x="7254665" y="2575975"/>
            <a:ext cx="1905000" cy="1905000"/>
            <a:chOff x="7254665" y="2575975"/>
            <a:chExt cx="1905000" cy="1905000"/>
          </a:xfrm>
        </p:grpSpPr>
        <p:pic>
          <p:nvPicPr>
            <p:cNvPr id="32" name="Рисунок 3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54665" y="2575975"/>
              <a:ext cx="1905000" cy="1905000"/>
            </a:xfrm>
            <a:prstGeom prst="rect">
              <a:avLst/>
            </a:prstGeom>
          </p:spPr>
        </p:pic>
        <p:sp>
          <p:nvSpPr>
            <p:cNvPr id="33" name="Овал 32"/>
            <p:cNvSpPr/>
            <p:nvPr/>
          </p:nvSpPr>
          <p:spPr>
            <a:xfrm>
              <a:off x="7631681" y="3622164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Овал 33"/>
            <p:cNvSpPr/>
            <p:nvPr/>
          </p:nvSpPr>
          <p:spPr>
            <a:xfrm>
              <a:off x="7756017" y="3717032"/>
              <a:ext cx="792088" cy="619776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b="1" dirty="0" smtClean="0">
                  <a:solidFill>
                    <a:srgbClr val="002060"/>
                  </a:solidFill>
                </a:rPr>
                <a:t>10</a:t>
              </a:r>
              <a:endParaRPr lang="ru-RU" sz="2800" b="1" dirty="0">
                <a:solidFill>
                  <a:srgbClr val="002060"/>
                </a:solidFill>
              </a:endParaRPr>
            </a:p>
          </p:txBody>
        </p:sp>
      </p:grpSp>
      <p:pic>
        <p:nvPicPr>
          <p:cNvPr id="38" name="Рисунок 37">
            <a:hlinkClick r:id="" action="ppaction://hlinkshowjump?jump=nextslide">
              <a:snd r:embed="rId4" name="chimes.wav"/>
            </a:hlinkClick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5557" y="487592"/>
            <a:ext cx="1905000" cy="1905000"/>
          </a:xfrm>
          <a:prstGeom prst="rect">
            <a:avLst/>
          </a:prstGeom>
        </p:spPr>
      </p:pic>
      <p:sp>
        <p:nvSpPr>
          <p:cNvPr id="39" name="Овал 38"/>
          <p:cNvSpPr/>
          <p:nvPr/>
        </p:nvSpPr>
        <p:spPr>
          <a:xfrm>
            <a:off x="7608822" y="1533931"/>
            <a:ext cx="45719" cy="45719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Овал 36">
            <a:hlinkClick r:id="" action="ppaction://hlinkshowjump?jump=nextslide">
              <a:snd r:embed="rId4" name="chimes.wav"/>
            </a:hlinkClick>
          </p:cNvPr>
          <p:cNvSpPr/>
          <p:nvPr/>
        </p:nvSpPr>
        <p:spPr>
          <a:xfrm>
            <a:off x="7746909" y="1628800"/>
            <a:ext cx="792088" cy="61977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glow rad="635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11</a:t>
            </a:r>
            <a:endParaRPr lang="ru-RU" sz="2800" b="1" dirty="0">
              <a:solidFill>
                <a:srgbClr val="002060"/>
              </a:solidFill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7236449" y="4664358"/>
            <a:ext cx="1905000" cy="1905000"/>
            <a:chOff x="7236449" y="4664358"/>
            <a:chExt cx="1905000" cy="1905000"/>
          </a:xfrm>
        </p:grpSpPr>
        <p:pic>
          <p:nvPicPr>
            <p:cNvPr id="40" name="Рисунок 3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36449" y="4664358"/>
              <a:ext cx="1905000" cy="1905000"/>
            </a:xfrm>
            <a:prstGeom prst="rect">
              <a:avLst/>
            </a:prstGeom>
          </p:spPr>
        </p:pic>
        <p:sp>
          <p:nvSpPr>
            <p:cNvPr id="41" name="Овал 40"/>
            <p:cNvSpPr/>
            <p:nvPr/>
          </p:nvSpPr>
          <p:spPr>
            <a:xfrm>
              <a:off x="7737801" y="5805566"/>
              <a:ext cx="792088" cy="619776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b="1" dirty="0">
                  <a:solidFill>
                    <a:srgbClr val="002060"/>
                  </a:solidFill>
                </a:rPr>
                <a:t>9</a:t>
              </a:r>
            </a:p>
          </p:txBody>
        </p:sp>
        <p:sp>
          <p:nvSpPr>
            <p:cNvPr id="42" name="Овал 41"/>
            <p:cNvSpPr/>
            <p:nvPr/>
          </p:nvSpPr>
          <p:spPr>
            <a:xfrm>
              <a:off x="7594422" y="5705029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="" xmlns:p14="http://schemas.microsoft.com/office/powerpoint/2010/main" val="386162855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Freeform 6"/>
          <p:cNvSpPr>
            <a:spLocks/>
          </p:cNvSpPr>
          <p:nvPr/>
        </p:nvSpPr>
        <p:spPr bwMode="auto">
          <a:xfrm>
            <a:off x="467544" y="476672"/>
            <a:ext cx="1860041" cy="1481138"/>
          </a:xfrm>
          <a:custGeom>
            <a:avLst/>
            <a:gdLst>
              <a:gd name="T0" fmla="*/ 108 w 423"/>
              <a:gd name="T1" fmla="*/ 381 h 395"/>
              <a:gd name="T2" fmla="*/ 90 w 423"/>
              <a:gd name="T3" fmla="*/ 344 h 395"/>
              <a:gd name="T4" fmla="*/ 148 w 423"/>
              <a:gd name="T5" fmla="*/ 341 h 395"/>
              <a:gd name="T6" fmla="*/ 165 w 423"/>
              <a:gd name="T7" fmla="*/ 361 h 395"/>
              <a:gd name="T8" fmla="*/ 149 w 423"/>
              <a:gd name="T9" fmla="*/ 382 h 395"/>
              <a:gd name="T10" fmla="*/ 160 w 423"/>
              <a:gd name="T11" fmla="*/ 392 h 395"/>
              <a:gd name="T12" fmla="*/ 353 w 423"/>
              <a:gd name="T13" fmla="*/ 395 h 395"/>
              <a:gd name="T14" fmla="*/ 352 w 423"/>
              <a:gd name="T15" fmla="*/ 286 h 395"/>
              <a:gd name="T16" fmla="*/ 382 w 423"/>
              <a:gd name="T17" fmla="*/ 294 h 395"/>
              <a:gd name="T18" fmla="*/ 409 w 423"/>
              <a:gd name="T19" fmla="*/ 272 h 395"/>
              <a:gd name="T20" fmla="*/ 416 w 423"/>
              <a:gd name="T21" fmla="*/ 230 h 395"/>
              <a:gd name="T22" fmla="*/ 387 w 423"/>
              <a:gd name="T23" fmla="*/ 235 h 395"/>
              <a:gd name="T24" fmla="*/ 356 w 423"/>
              <a:gd name="T25" fmla="*/ 225 h 395"/>
              <a:gd name="T26" fmla="*/ 355 w 423"/>
              <a:gd name="T27" fmla="*/ 154 h 395"/>
              <a:gd name="T28" fmla="*/ 351 w 423"/>
              <a:gd name="T29" fmla="*/ 0 h 395"/>
              <a:gd name="T30" fmla="*/ 0 w 423"/>
              <a:gd name="T31" fmla="*/ 0 h 395"/>
              <a:gd name="T32" fmla="*/ 0 w 423"/>
              <a:gd name="T33" fmla="*/ 390 h 395"/>
              <a:gd name="T34" fmla="*/ 108 w 423"/>
              <a:gd name="T35" fmla="*/ 381 h 3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423" h="395">
                <a:moveTo>
                  <a:pt x="108" y="381"/>
                </a:moveTo>
                <a:cubicBezTo>
                  <a:pt x="119" y="365"/>
                  <a:pt x="83" y="360"/>
                  <a:pt x="90" y="344"/>
                </a:cubicBezTo>
                <a:cubicBezTo>
                  <a:pt x="97" y="328"/>
                  <a:pt x="135" y="340"/>
                  <a:pt x="148" y="341"/>
                </a:cubicBezTo>
                <a:cubicBezTo>
                  <a:pt x="166" y="343"/>
                  <a:pt x="169" y="355"/>
                  <a:pt x="165" y="361"/>
                </a:cubicBezTo>
                <a:cubicBezTo>
                  <a:pt x="161" y="368"/>
                  <a:pt x="147" y="374"/>
                  <a:pt x="149" y="382"/>
                </a:cubicBezTo>
                <a:cubicBezTo>
                  <a:pt x="150" y="390"/>
                  <a:pt x="153" y="393"/>
                  <a:pt x="160" y="392"/>
                </a:cubicBezTo>
                <a:cubicBezTo>
                  <a:pt x="166" y="391"/>
                  <a:pt x="227" y="369"/>
                  <a:pt x="353" y="395"/>
                </a:cubicBezTo>
                <a:cubicBezTo>
                  <a:pt x="349" y="384"/>
                  <a:pt x="342" y="300"/>
                  <a:pt x="352" y="286"/>
                </a:cubicBezTo>
                <a:cubicBezTo>
                  <a:pt x="362" y="273"/>
                  <a:pt x="373" y="285"/>
                  <a:pt x="382" y="294"/>
                </a:cubicBezTo>
                <a:cubicBezTo>
                  <a:pt x="390" y="303"/>
                  <a:pt x="400" y="287"/>
                  <a:pt x="409" y="272"/>
                </a:cubicBezTo>
                <a:cubicBezTo>
                  <a:pt x="418" y="257"/>
                  <a:pt x="423" y="238"/>
                  <a:pt x="416" y="230"/>
                </a:cubicBezTo>
                <a:cubicBezTo>
                  <a:pt x="410" y="222"/>
                  <a:pt x="401" y="222"/>
                  <a:pt x="387" y="235"/>
                </a:cubicBezTo>
                <a:cubicBezTo>
                  <a:pt x="378" y="243"/>
                  <a:pt x="365" y="242"/>
                  <a:pt x="356" y="225"/>
                </a:cubicBezTo>
                <a:cubicBezTo>
                  <a:pt x="350" y="213"/>
                  <a:pt x="350" y="187"/>
                  <a:pt x="355" y="154"/>
                </a:cubicBezTo>
                <a:cubicBezTo>
                  <a:pt x="360" y="123"/>
                  <a:pt x="362" y="36"/>
                  <a:pt x="35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390"/>
                  <a:pt x="0" y="390"/>
                  <a:pt x="0" y="390"/>
                </a:cubicBezTo>
                <a:cubicBezTo>
                  <a:pt x="45" y="379"/>
                  <a:pt x="100" y="392"/>
                  <a:pt x="108" y="381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 useBgFill="1">
        <p:nvSpPr>
          <p:cNvPr id="4" name="Freeform 7"/>
          <p:cNvSpPr>
            <a:spLocks/>
          </p:cNvSpPr>
          <p:nvPr/>
        </p:nvSpPr>
        <p:spPr bwMode="auto">
          <a:xfrm>
            <a:off x="3338598" y="476672"/>
            <a:ext cx="1800460" cy="1682750"/>
          </a:xfrm>
          <a:custGeom>
            <a:avLst/>
            <a:gdLst>
              <a:gd name="T0" fmla="*/ 56 w 409"/>
              <a:gd name="T1" fmla="*/ 87 h 449"/>
              <a:gd name="T2" fmla="*/ 34 w 409"/>
              <a:gd name="T3" fmla="*/ 127 h 449"/>
              <a:gd name="T4" fmla="*/ 7 w 409"/>
              <a:gd name="T5" fmla="*/ 175 h 449"/>
              <a:gd name="T6" fmla="*/ 39 w 409"/>
              <a:gd name="T7" fmla="*/ 185 h 449"/>
              <a:gd name="T8" fmla="*/ 57 w 409"/>
              <a:gd name="T9" fmla="*/ 207 h 449"/>
              <a:gd name="T10" fmla="*/ 52 w 409"/>
              <a:gd name="T11" fmla="*/ 393 h 449"/>
              <a:gd name="T12" fmla="*/ 153 w 409"/>
              <a:gd name="T13" fmla="*/ 400 h 449"/>
              <a:gd name="T14" fmla="*/ 146 w 409"/>
              <a:gd name="T15" fmla="*/ 426 h 449"/>
              <a:gd name="T16" fmla="*/ 174 w 409"/>
              <a:gd name="T17" fmla="*/ 445 h 449"/>
              <a:gd name="T18" fmla="*/ 223 w 409"/>
              <a:gd name="T19" fmla="*/ 436 h 449"/>
              <a:gd name="T20" fmla="*/ 198 w 409"/>
              <a:gd name="T21" fmla="*/ 398 h 449"/>
              <a:gd name="T22" fmla="*/ 406 w 409"/>
              <a:gd name="T23" fmla="*/ 390 h 449"/>
              <a:gd name="T24" fmla="*/ 400 w 409"/>
              <a:gd name="T25" fmla="*/ 286 h 449"/>
              <a:gd name="T26" fmla="*/ 372 w 409"/>
              <a:gd name="T27" fmla="*/ 259 h 449"/>
              <a:gd name="T28" fmla="*/ 366 w 409"/>
              <a:gd name="T29" fmla="*/ 198 h 449"/>
              <a:gd name="T30" fmla="*/ 388 w 409"/>
              <a:gd name="T31" fmla="*/ 211 h 449"/>
              <a:gd name="T32" fmla="*/ 400 w 409"/>
              <a:gd name="T33" fmla="*/ 218 h 449"/>
              <a:gd name="T34" fmla="*/ 401 w 409"/>
              <a:gd name="T35" fmla="*/ 57 h 449"/>
              <a:gd name="T36" fmla="*/ 399 w 409"/>
              <a:gd name="T37" fmla="*/ 0 h 449"/>
              <a:gd name="T38" fmla="*/ 43 w 409"/>
              <a:gd name="T39" fmla="*/ 0 h 449"/>
              <a:gd name="T40" fmla="*/ 56 w 409"/>
              <a:gd name="T41" fmla="*/ 87 h 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409" h="449">
                <a:moveTo>
                  <a:pt x="56" y="87"/>
                </a:moveTo>
                <a:cubicBezTo>
                  <a:pt x="53" y="100"/>
                  <a:pt x="48" y="122"/>
                  <a:pt x="34" y="127"/>
                </a:cubicBezTo>
                <a:cubicBezTo>
                  <a:pt x="15" y="133"/>
                  <a:pt x="0" y="153"/>
                  <a:pt x="7" y="175"/>
                </a:cubicBezTo>
                <a:cubicBezTo>
                  <a:pt x="14" y="194"/>
                  <a:pt x="31" y="195"/>
                  <a:pt x="39" y="185"/>
                </a:cubicBezTo>
                <a:cubicBezTo>
                  <a:pt x="60" y="159"/>
                  <a:pt x="66" y="177"/>
                  <a:pt x="57" y="207"/>
                </a:cubicBezTo>
                <a:cubicBezTo>
                  <a:pt x="32" y="287"/>
                  <a:pt x="44" y="341"/>
                  <a:pt x="52" y="393"/>
                </a:cubicBezTo>
                <a:cubicBezTo>
                  <a:pt x="63" y="391"/>
                  <a:pt x="127" y="386"/>
                  <a:pt x="153" y="400"/>
                </a:cubicBezTo>
                <a:cubicBezTo>
                  <a:pt x="164" y="406"/>
                  <a:pt x="146" y="415"/>
                  <a:pt x="146" y="426"/>
                </a:cubicBezTo>
                <a:cubicBezTo>
                  <a:pt x="145" y="437"/>
                  <a:pt x="154" y="444"/>
                  <a:pt x="174" y="445"/>
                </a:cubicBezTo>
                <a:cubicBezTo>
                  <a:pt x="195" y="447"/>
                  <a:pt x="219" y="449"/>
                  <a:pt x="223" y="436"/>
                </a:cubicBezTo>
                <a:cubicBezTo>
                  <a:pt x="227" y="423"/>
                  <a:pt x="188" y="408"/>
                  <a:pt x="198" y="398"/>
                </a:cubicBezTo>
                <a:cubicBezTo>
                  <a:pt x="208" y="388"/>
                  <a:pt x="341" y="381"/>
                  <a:pt x="406" y="390"/>
                </a:cubicBezTo>
                <a:cubicBezTo>
                  <a:pt x="399" y="342"/>
                  <a:pt x="405" y="311"/>
                  <a:pt x="400" y="286"/>
                </a:cubicBezTo>
                <a:cubicBezTo>
                  <a:pt x="397" y="274"/>
                  <a:pt x="384" y="254"/>
                  <a:pt x="372" y="259"/>
                </a:cubicBezTo>
                <a:cubicBezTo>
                  <a:pt x="342" y="272"/>
                  <a:pt x="348" y="211"/>
                  <a:pt x="366" y="198"/>
                </a:cubicBezTo>
                <a:cubicBezTo>
                  <a:pt x="384" y="186"/>
                  <a:pt x="388" y="202"/>
                  <a:pt x="388" y="211"/>
                </a:cubicBezTo>
                <a:cubicBezTo>
                  <a:pt x="388" y="220"/>
                  <a:pt x="393" y="223"/>
                  <a:pt x="400" y="218"/>
                </a:cubicBezTo>
                <a:cubicBezTo>
                  <a:pt x="406" y="212"/>
                  <a:pt x="409" y="111"/>
                  <a:pt x="401" y="57"/>
                </a:cubicBezTo>
                <a:cubicBezTo>
                  <a:pt x="399" y="43"/>
                  <a:pt x="398" y="22"/>
                  <a:pt x="399" y="0"/>
                </a:cubicBezTo>
                <a:cubicBezTo>
                  <a:pt x="43" y="0"/>
                  <a:pt x="43" y="0"/>
                  <a:pt x="43" y="0"/>
                </a:cubicBezTo>
                <a:cubicBezTo>
                  <a:pt x="54" y="29"/>
                  <a:pt x="62" y="63"/>
                  <a:pt x="56" y="87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 useBgFill="1">
        <p:nvSpPr>
          <p:cNvPr id="5" name="Freeform 8"/>
          <p:cNvSpPr>
            <a:spLocks/>
          </p:cNvSpPr>
          <p:nvPr/>
        </p:nvSpPr>
        <p:spPr bwMode="auto">
          <a:xfrm>
            <a:off x="1971961" y="476672"/>
            <a:ext cx="1657093" cy="1690688"/>
          </a:xfrm>
          <a:custGeom>
            <a:avLst/>
            <a:gdLst>
              <a:gd name="T0" fmla="*/ 13 w 377"/>
              <a:gd name="T1" fmla="*/ 154 h 451"/>
              <a:gd name="T2" fmla="*/ 14 w 377"/>
              <a:gd name="T3" fmla="*/ 225 h 451"/>
              <a:gd name="T4" fmla="*/ 45 w 377"/>
              <a:gd name="T5" fmla="*/ 235 h 451"/>
              <a:gd name="T6" fmla="*/ 74 w 377"/>
              <a:gd name="T7" fmla="*/ 230 h 451"/>
              <a:gd name="T8" fmla="*/ 67 w 377"/>
              <a:gd name="T9" fmla="*/ 272 h 451"/>
              <a:gd name="T10" fmla="*/ 40 w 377"/>
              <a:gd name="T11" fmla="*/ 294 h 451"/>
              <a:gd name="T12" fmla="*/ 10 w 377"/>
              <a:gd name="T13" fmla="*/ 286 h 451"/>
              <a:gd name="T14" fmla="*/ 11 w 377"/>
              <a:gd name="T15" fmla="*/ 395 h 451"/>
              <a:gd name="T16" fmla="*/ 114 w 377"/>
              <a:gd name="T17" fmla="*/ 397 h 451"/>
              <a:gd name="T18" fmla="*/ 137 w 377"/>
              <a:gd name="T19" fmla="*/ 410 h 451"/>
              <a:gd name="T20" fmla="*/ 129 w 377"/>
              <a:gd name="T21" fmla="*/ 436 h 451"/>
              <a:gd name="T22" fmla="*/ 178 w 377"/>
              <a:gd name="T23" fmla="*/ 443 h 451"/>
              <a:gd name="T24" fmla="*/ 180 w 377"/>
              <a:gd name="T25" fmla="*/ 406 h 451"/>
              <a:gd name="T26" fmla="*/ 224 w 377"/>
              <a:gd name="T27" fmla="*/ 387 h 451"/>
              <a:gd name="T28" fmla="*/ 363 w 377"/>
              <a:gd name="T29" fmla="*/ 393 h 451"/>
              <a:gd name="T30" fmla="*/ 368 w 377"/>
              <a:gd name="T31" fmla="*/ 207 h 451"/>
              <a:gd name="T32" fmla="*/ 350 w 377"/>
              <a:gd name="T33" fmla="*/ 185 h 451"/>
              <a:gd name="T34" fmla="*/ 318 w 377"/>
              <a:gd name="T35" fmla="*/ 175 h 451"/>
              <a:gd name="T36" fmla="*/ 345 w 377"/>
              <a:gd name="T37" fmla="*/ 127 h 451"/>
              <a:gd name="T38" fmla="*/ 367 w 377"/>
              <a:gd name="T39" fmla="*/ 87 h 451"/>
              <a:gd name="T40" fmla="*/ 354 w 377"/>
              <a:gd name="T41" fmla="*/ 0 h 451"/>
              <a:gd name="T42" fmla="*/ 9 w 377"/>
              <a:gd name="T43" fmla="*/ 0 h 451"/>
              <a:gd name="T44" fmla="*/ 13 w 377"/>
              <a:gd name="T45" fmla="*/ 154 h 4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377" h="451">
                <a:moveTo>
                  <a:pt x="13" y="154"/>
                </a:moveTo>
                <a:cubicBezTo>
                  <a:pt x="8" y="187"/>
                  <a:pt x="8" y="213"/>
                  <a:pt x="14" y="225"/>
                </a:cubicBezTo>
                <a:cubicBezTo>
                  <a:pt x="23" y="242"/>
                  <a:pt x="36" y="243"/>
                  <a:pt x="45" y="235"/>
                </a:cubicBezTo>
                <a:cubicBezTo>
                  <a:pt x="59" y="222"/>
                  <a:pt x="68" y="222"/>
                  <a:pt x="74" y="230"/>
                </a:cubicBezTo>
                <a:cubicBezTo>
                  <a:pt x="81" y="238"/>
                  <a:pt x="76" y="257"/>
                  <a:pt x="67" y="272"/>
                </a:cubicBezTo>
                <a:cubicBezTo>
                  <a:pt x="58" y="287"/>
                  <a:pt x="48" y="303"/>
                  <a:pt x="40" y="294"/>
                </a:cubicBezTo>
                <a:cubicBezTo>
                  <a:pt x="31" y="285"/>
                  <a:pt x="20" y="273"/>
                  <a:pt x="10" y="286"/>
                </a:cubicBezTo>
                <a:cubicBezTo>
                  <a:pt x="0" y="300"/>
                  <a:pt x="7" y="384"/>
                  <a:pt x="11" y="395"/>
                </a:cubicBezTo>
                <a:cubicBezTo>
                  <a:pt x="65" y="403"/>
                  <a:pt x="102" y="397"/>
                  <a:pt x="114" y="397"/>
                </a:cubicBezTo>
                <a:cubicBezTo>
                  <a:pt x="127" y="397"/>
                  <a:pt x="137" y="404"/>
                  <a:pt x="137" y="410"/>
                </a:cubicBezTo>
                <a:cubicBezTo>
                  <a:pt x="137" y="416"/>
                  <a:pt x="122" y="422"/>
                  <a:pt x="129" y="436"/>
                </a:cubicBezTo>
                <a:cubicBezTo>
                  <a:pt x="137" y="449"/>
                  <a:pt x="162" y="451"/>
                  <a:pt x="178" y="443"/>
                </a:cubicBezTo>
                <a:cubicBezTo>
                  <a:pt x="194" y="435"/>
                  <a:pt x="180" y="414"/>
                  <a:pt x="180" y="406"/>
                </a:cubicBezTo>
                <a:cubicBezTo>
                  <a:pt x="180" y="399"/>
                  <a:pt x="196" y="382"/>
                  <a:pt x="224" y="387"/>
                </a:cubicBezTo>
                <a:cubicBezTo>
                  <a:pt x="252" y="393"/>
                  <a:pt x="303" y="399"/>
                  <a:pt x="363" y="393"/>
                </a:cubicBezTo>
                <a:cubicBezTo>
                  <a:pt x="355" y="341"/>
                  <a:pt x="343" y="287"/>
                  <a:pt x="368" y="207"/>
                </a:cubicBezTo>
                <a:cubicBezTo>
                  <a:pt x="377" y="177"/>
                  <a:pt x="371" y="159"/>
                  <a:pt x="350" y="185"/>
                </a:cubicBezTo>
                <a:cubicBezTo>
                  <a:pt x="342" y="195"/>
                  <a:pt x="325" y="194"/>
                  <a:pt x="318" y="175"/>
                </a:cubicBezTo>
                <a:cubicBezTo>
                  <a:pt x="311" y="153"/>
                  <a:pt x="326" y="133"/>
                  <a:pt x="345" y="127"/>
                </a:cubicBezTo>
                <a:cubicBezTo>
                  <a:pt x="359" y="122"/>
                  <a:pt x="364" y="100"/>
                  <a:pt x="367" y="87"/>
                </a:cubicBezTo>
                <a:cubicBezTo>
                  <a:pt x="373" y="63"/>
                  <a:pt x="365" y="29"/>
                  <a:pt x="354" y="0"/>
                </a:cubicBezTo>
                <a:cubicBezTo>
                  <a:pt x="9" y="0"/>
                  <a:pt x="9" y="0"/>
                  <a:pt x="9" y="0"/>
                </a:cubicBezTo>
                <a:cubicBezTo>
                  <a:pt x="20" y="36"/>
                  <a:pt x="18" y="123"/>
                  <a:pt x="13" y="154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 useBgFill="1">
        <p:nvSpPr>
          <p:cNvPr id="6" name="Freeform 9"/>
          <p:cNvSpPr>
            <a:spLocks/>
          </p:cNvSpPr>
          <p:nvPr/>
        </p:nvSpPr>
        <p:spPr bwMode="auto">
          <a:xfrm>
            <a:off x="4843015" y="476672"/>
            <a:ext cx="1817217" cy="1484313"/>
          </a:xfrm>
          <a:custGeom>
            <a:avLst/>
            <a:gdLst>
              <a:gd name="T0" fmla="*/ 59 w 413"/>
              <a:gd name="T1" fmla="*/ 57 h 396"/>
              <a:gd name="T2" fmla="*/ 58 w 413"/>
              <a:gd name="T3" fmla="*/ 218 h 396"/>
              <a:gd name="T4" fmla="*/ 46 w 413"/>
              <a:gd name="T5" fmla="*/ 211 h 396"/>
              <a:gd name="T6" fmla="*/ 24 w 413"/>
              <a:gd name="T7" fmla="*/ 198 h 396"/>
              <a:gd name="T8" fmla="*/ 30 w 413"/>
              <a:gd name="T9" fmla="*/ 259 h 396"/>
              <a:gd name="T10" fmla="*/ 58 w 413"/>
              <a:gd name="T11" fmla="*/ 286 h 396"/>
              <a:gd name="T12" fmla="*/ 64 w 413"/>
              <a:gd name="T13" fmla="*/ 390 h 396"/>
              <a:gd name="T14" fmla="*/ 161 w 413"/>
              <a:gd name="T15" fmla="*/ 391 h 396"/>
              <a:gd name="T16" fmla="*/ 199 w 413"/>
              <a:gd name="T17" fmla="*/ 363 h 396"/>
              <a:gd name="T18" fmla="*/ 172 w 413"/>
              <a:gd name="T19" fmla="*/ 336 h 396"/>
              <a:gd name="T20" fmla="*/ 221 w 413"/>
              <a:gd name="T21" fmla="*/ 326 h 396"/>
              <a:gd name="T22" fmla="*/ 246 w 413"/>
              <a:gd name="T23" fmla="*/ 353 h 396"/>
              <a:gd name="T24" fmla="*/ 264 w 413"/>
              <a:gd name="T25" fmla="*/ 385 h 396"/>
              <a:gd name="T26" fmla="*/ 413 w 413"/>
              <a:gd name="T27" fmla="*/ 378 h 396"/>
              <a:gd name="T28" fmla="*/ 413 w 413"/>
              <a:gd name="T29" fmla="*/ 0 h 396"/>
              <a:gd name="T30" fmla="*/ 57 w 413"/>
              <a:gd name="T31" fmla="*/ 0 h 396"/>
              <a:gd name="T32" fmla="*/ 59 w 413"/>
              <a:gd name="T33" fmla="*/ 57 h 3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413" h="396">
                <a:moveTo>
                  <a:pt x="59" y="57"/>
                </a:moveTo>
                <a:cubicBezTo>
                  <a:pt x="67" y="111"/>
                  <a:pt x="64" y="212"/>
                  <a:pt x="58" y="218"/>
                </a:cubicBezTo>
                <a:cubicBezTo>
                  <a:pt x="51" y="223"/>
                  <a:pt x="46" y="220"/>
                  <a:pt x="46" y="211"/>
                </a:cubicBezTo>
                <a:cubicBezTo>
                  <a:pt x="46" y="202"/>
                  <a:pt x="42" y="186"/>
                  <a:pt x="24" y="198"/>
                </a:cubicBezTo>
                <a:cubicBezTo>
                  <a:pt x="6" y="211"/>
                  <a:pt x="0" y="272"/>
                  <a:pt x="30" y="259"/>
                </a:cubicBezTo>
                <a:cubicBezTo>
                  <a:pt x="42" y="254"/>
                  <a:pt x="55" y="274"/>
                  <a:pt x="58" y="286"/>
                </a:cubicBezTo>
                <a:cubicBezTo>
                  <a:pt x="63" y="311"/>
                  <a:pt x="57" y="342"/>
                  <a:pt x="64" y="390"/>
                </a:cubicBezTo>
                <a:cubicBezTo>
                  <a:pt x="107" y="396"/>
                  <a:pt x="137" y="396"/>
                  <a:pt x="161" y="391"/>
                </a:cubicBezTo>
                <a:cubicBezTo>
                  <a:pt x="190" y="385"/>
                  <a:pt x="206" y="370"/>
                  <a:pt x="199" y="363"/>
                </a:cubicBezTo>
                <a:cubicBezTo>
                  <a:pt x="192" y="356"/>
                  <a:pt x="170" y="351"/>
                  <a:pt x="172" y="336"/>
                </a:cubicBezTo>
                <a:cubicBezTo>
                  <a:pt x="174" y="320"/>
                  <a:pt x="205" y="321"/>
                  <a:pt x="221" y="326"/>
                </a:cubicBezTo>
                <a:cubicBezTo>
                  <a:pt x="236" y="331"/>
                  <a:pt x="255" y="336"/>
                  <a:pt x="246" y="353"/>
                </a:cubicBezTo>
                <a:cubicBezTo>
                  <a:pt x="236" y="370"/>
                  <a:pt x="247" y="380"/>
                  <a:pt x="264" y="385"/>
                </a:cubicBezTo>
                <a:cubicBezTo>
                  <a:pt x="277" y="389"/>
                  <a:pt x="350" y="373"/>
                  <a:pt x="413" y="378"/>
                </a:cubicBezTo>
                <a:cubicBezTo>
                  <a:pt x="413" y="0"/>
                  <a:pt x="413" y="0"/>
                  <a:pt x="413" y="0"/>
                </a:cubicBezTo>
                <a:cubicBezTo>
                  <a:pt x="57" y="0"/>
                  <a:pt x="57" y="0"/>
                  <a:pt x="57" y="0"/>
                </a:cubicBezTo>
                <a:cubicBezTo>
                  <a:pt x="56" y="22"/>
                  <a:pt x="57" y="43"/>
                  <a:pt x="59" y="57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 useBgFill="1">
        <p:nvSpPr>
          <p:cNvPr id="8" name="Freeform 11"/>
          <p:cNvSpPr>
            <a:spLocks/>
          </p:cNvSpPr>
          <p:nvPr/>
        </p:nvSpPr>
        <p:spPr bwMode="auto">
          <a:xfrm>
            <a:off x="1787634" y="1908597"/>
            <a:ext cx="2057402" cy="1758950"/>
          </a:xfrm>
          <a:custGeom>
            <a:avLst/>
            <a:gdLst>
              <a:gd name="T0" fmla="*/ 399 w 468"/>
              <a:gd name="T1" fmla="*/ 298 h 469"/>
              <a:gd name="T2" fmla="*/ 412 w 468"/>
              <a:gd name="T3" fmla="*/ 298 h 469"/>
              <a:gd name="T4" fmla="*/ 428 w 468"/>
              <a:gd name="T5" fmla="*/ 315 h 469"/>
              <a:gd name="T6" fmla="*/ 456 w 468"/>
              <a:gd name="T7" fmla="*/ 284 h 469"/>
              <a:gd name="T8" fmla="*/ 461 w 468"/>
              <a:gd name="T9" fmla="*/ 247 h 469"/>
              <a:gd name="T10" fmla="*/ 427 w 468"/>
              <a:gd name="T11" fmla="*/ 255 h 469"/>
              <a:gd name="T12" fmla="*/ 403 w 468"/>
              <a:gd name="T13" fmla="*/ 234 h 469"/>
              <a:gd name="T14" fmla="*/ 407 w 468"/>
              <a:gd name="T15" fmla="*/ 161 h 469"/>
              <a:gd name="T16" fmla="*/ 405 w 468"/>
              <a:gd name="T17" fmla="*/ 11 h 469"/>
              <a:gd name="T18" fmla="*/ 266 w 468"/>
              <a:gd name="T19" fmla="*/ 5 h 469"/>
              <a:gd name="T20" fmla="*/ 222 w 468"/>
              <a:gd name="T21" fmla="*/ 24 h 469"/>
              <a:gd name="T22" fmla="*/ 220 w 468"/>
              <a:gd name="T23" fmla="*/ 61 h 469"/>
              <a:gd name="T24" fmla="*/ 171 w 468"/>
              <a:gd name="T25" fmla="*/ 54 h 469"/>
              <a:gd name="T26" fmla="*/ 179 w 468"/>
              <a:gd name="T27" fmla="*/ 28 h 469"/>
              <a:gd name="T28" fmla="*/ 156 w 468"/>
              <a:gd name="T29" fmla="*/ 15 h 469"/>
              <a:gd name="T30" fmla="*/ 53 w 468"/>
              <a:gd name="T31" fmla="*/ 13 h 469"/>
              <a:gd name="T32" fmla="*/ 52 w 468"/>
              <a:gd name="T33" fmla="*/ 192 h 469"/>
              <a:gd name="T34" fmla="*/ 57 w 468"/>
              <a:gd name="T35" fmla="*/ 278 h 469"/>
              <a:gd name="T36" fmla="*/ 40 w 468"/>
              <a:gd name="T37" fmla="*/ 287 h 469"/>
              <a:gd name="T38" fmla="*/ 11 w 468"/>
              <a:gd name="T39" fmla="*/ 291 h 469"/>
              <a:gd name="T40" fmla="*/ 17 w 468"/>
              <a:gd name="T41" fmla="*/ 340 h 469"/>
              <a:gd name="T42" fmla="*/ 40 w 468"/>
              <a:gd name="T43" fmla="*/ 335 h 469"/>
              <a:gd name="T44" fmla="*/ 58 w 468"/>
              <a:gd name="T45" fmla="*/ 326 h 469"/>
              <a:gd name="T46" fmla="*/ 53 w 468"/>
              <a:gd name="T47" fmla="*/ 403 h 469"/>
              <a:gd name="T48" fmla="*/ 185 w 468"/>
              <a:gd name="T49" fmla="*/ 398 h 469"/>
              <a:gd name="T50" fmla="*/ 243 w 468"/>
              <a:gd name="T51" fmla="*/ 428 h 469"/>
              <a:gd name="T52" fmla="*/ 258 w 468"/>
              <a:gd name="T53" fmla="*/ 465 h 469"/>
              <a:gd name="T54" fmla="*/ 306 w 468"/>
              <a:gd name="T55" fmla="*/ 441 h 469"/>
              <a:gd name="T56" fmla="*/ 286 w 468"/>
              <a:gd name="T57" fmla="*/ 418 h 469"/>
              <a:gd name="T58" fmla="*/ 333 w 468"/>
              <a:gd name="T59" fmla="*/ 397 h 469"/>
              <a:gd name="T60" fmla="*/ 406 w 468"/>
              <a:gd name="T61" fmla="*/ 398 h 469"/>
              <a:gd name="T62" fmla="*/ 399 w 468"/>
              <a:gd name="T63" fmla="*/ 298 h 4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468" h="469">
                <a:moveTo>
                  <a:pt x="399" y="298"/>
                </a:moveTo>
                <a:cubicBezTo>
                  <a:pt x="404" y="291"/>
                  <a:pt x="410" y="291"/>
                  <a:pt x="412" y="298"/>
                </a:cubicBezTo>
                <a:cubicBezTo>
                  <a:pt x="414" y="304"/>
                  <a:pt x="418" y="315"/>
                  <a:pt x="428" y="315"/>
                </a:cubicBezTo>
                <a:cubicBezTo>
                  <a:pt x="437" y="315"/>
                  <a:pt x="451" y="298"/>
                  <a:pt x="456" y="284"/>
                </a:cubicBezTo>
                <a:cubicBezTo>
                  <a:pt x="461" y="269"/>
                  <a:pt x="468" y="253"/>
                  <a:pt x="461" y="247"/>
                </a:cubicBezTo>
                <a:cubicBezTo>
                  <a:pt x="453" y="240"/>
                  <a:pt x="438" y="252"/>
                  <a:pt x="427" y="255"/>
                </a:cubicBezTo>
                <a:cubicBezTo>
                  <a:pt x="415" y="257"/>
                  <a:pt x="405" y="251"/>
                  <a:pt x="403" y="234"/>
                </a:cubicBezTo>
                <a:cubicBezTo>
                  <a:pt x="400" y="218"/>
                  <a:pt x="405" y="181"/>
                  <a:pt x="407" y="161"/>
                </a:cubicBezTo>
                <a:cubicBezTo>
                  <a:pt x="409" y="140"/>
                  <a:pt x="417" y="72"/>
                  <a:pt x="405" y="11"/>
                </a:cubicBezTo>
                <a:cubicBezTo>
                  <a:pt x="345" y="17"/>
                  <a:pt x="294" y="11"/>
                  <a:pt x="266" y="5"/>
                </a:cubicBezTo>
                <a:cubicBezTo>
                  <a:pt x="238" y="0"/>
                  <a:pt x="222" y="17"/>
                  <a:pt x="222" y="24"/>
                </a:cubicBezTo>
                <a:cubicBezTo>
                  <a:pt x="222" y="32"/>
                  <a:pt x="236" y="53"/>
                  <a:pt x="220" y="61"/>
                </a:cubicBezTo>
                <a:cubicBezTo>
                  <a:pt x="204" y="69"/>
                  <a:pt x="179" y="67"/>
                  <a:pt x="171" y="54"/>
                </a:cubicBezTo>
                <a:cubicBezTo>
                  <a:pt x="164" y="40"/>
                  <a:pt x="179" y="34"/>
                  <a:pt x="179" y="28"/>
                </a:cubicBezTo>
                <a:cubicBezTo>
                  <a:pt x="179" y="22"/>
                  <a:pt x="169" y="15"/>
                  <a:pt x="156" y="15"/>
                </a:cubicBezTo>
                <a:cubicBezTo>
                  <a:pt x="144" y="15"/>
                  <a:pt x="107" y="21"/>
                  <a:pt x="53" y="13"/>
                </a:cubicBezTo>
                <a:cubicBezTo>
                  <a:pt x="51" y="26"/>
                  <a:pt x="41" y="149"/>
                  <a:pt x="52" y="192"/>
                </a:cubicBezTo>
                <a:cubicBezTo>
                  <a:pt x="64" y="235"/>
                  <a:pt x="60" y="269"/>
                  <a:pt x="57" y="278"/>
                </a:cubicBezTo>
                <a:cubicBezTo>
                  <a:pt x="54" y="287"/>
                  <a:pt x="48" y="293"/>
                  <a:pt x="40" y="287"/>
                </a:cubicBezTo>
                <a:cubicBezTo>
                  <a:pt x="33" y="281"/>
                  <a:pt x="21" y="273"/>
                  <a:pt x="11" y="291"/>
                </a:cubicBezTo>
                <a:cubicBezTo>
                  <a:pt x="0" y="309"/>
                  <a:pt x="10" y="337"/>
                  <a:pt x="17" y="340"/>
                </a:cubicBezTo>
                <a:cubicBezTo>
                  <a:pt x="25" y="344"/>
                  <a:pt x="37" y="345"/>
                  <a:pt x="40" y="335"/>
                </a:cubicBezTo>
                <a:cubicBezTo>
                  <a:pt x="44" y="325"/>
                  <a:pt x="52" y="320"/>
                  <a:pt x="58" y="326"/>
                </a:cubicBezTo>
                <a:cubicBezTo>
                  <a:pt x="76" y="344"/>
                  <a:pt x="46" y="354"/>
                  <a:pt x="53" y="403"/>
                </a:cubicBezTo>
                <a:cubicBezTo>
                  <a:pt x="73" y="403"/>
                  <a:pt x="146" y="390"/>
                  <a:pt x="185" y="398"/>
                </a:cubicBezTo>
                <a:cubicBezTo>
                  <a:pt x="214" y="403"/>
                  <a:pt x="247" y="413"/>
                  <a:pt x="243" y="428"/>
                </a:cubicBezTo>
                <a:cubicBezTo>
                  <a:pt x="239" y="440"/>
                  <a:pt x="219" y="461"/>
                  <a:pt x="258" y="465"/>
                </a:cubicBezTo>
                <a:cubicBezTo>
                  <a:pt x="296" y="469"/>
                  <a:pt x="306" y="447"/>
                  <a:pt x="306" y="441"/>
                </a:cubicBezTo>
                <a:cubicBezTo>
                  <a:pt x="306" y="425"/>
                  <a:pt x="286" y="429"/>
                  <a:pt x="286" y="418"/>
                </a:cubicBezTo>
                <a:cubicBezTo>
                  <a:pt x="287" y="406"/>
                  <a:pt x="307" y="394"/>
                  <a:pt x="333" y="397"/>
                </a:cubicBezTo>
                <a:cubicBezTo>
                  <a:pt x="360" y="400"/>
                  <a:pt x="368" y="409"/>
                  <a:pt x="406" y="398"/>
                </a:cubicBezTo>
                <a:cubicBezTo>
                  <a:pt x="402" y="383"/>
                  <a:pt x="394" y="305"/>
                  <a:pt x="399" y="298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 useBgFill="1">
        <p:nvSpPr>
          <p:cNvPr id="9" name="Freeform 12"/>
          <p:cNvSpPr>
            <a:spLocks/>
          </p:cNvSpPr>
          <p:nvPr/>
        </p:nvSpPr>
        <p:spPr bwMode="auto">
          <a:xfrm>
            <a:off x="5077615" y="3337347"/>
            <a:ext cx="1582617" cy="1536700"/>
          </a:xfrm>
          <a:custGeom>
            <a:avLst/>
            <a:gdLst>
              <a:gd name="T0" fmla="*/ 152 w 360"/>
              <a:gd name="T1" fmla="*/ 22 h 410"/>
              <a:gd name="T2" fmla="*/ 178 w 360"/>
              <a:gd name="T3" fmla="*/ 60 h 410"/>
              <a:gd name="T4" fmla="*/ 129 w 360"/>
              <a:gd name="T5" fmla="*/ 69 h 410"/>
              <a:gd name="T6" fmla="*/ 100 w 360"/>
              <a:gd name="T7" fmla="*/ 50 h 410"/>
              <a:gd name="T8" fmla="*/ 108 w 360"/>
              <a:gd name="T9" fmla="*/ 23 h 410"/>
              <a:gd name="T10" fmla="*/ 9 w 360"/>
              <a:gd name="T11" fmla="*/ 19 h 410"/>
              <a:gd name="T12" fmla="*/ 9 w 360"/>
              <a:gd name="T13" fmla="*/ 154 h 410"/>
              <a:gd name="T14" fmla="*/ 26 w 360"/>
              <a:gd name="T15" fmla="*/ 236 h 410"/>
              <a:gd name="T16" fmla="*/ 49 w 360"/>
              <a:gd name="T17" fmla="*/ 209 h 410"/>
              <a:gd name="T18" fmla="*/ 64 w 360"/>
              <a:gd name="T19" fmla="*/ 250 h 410"/>
              <a:gd name="T20" fmla="*/ 47 w 360"/>
              <a:gd name="T21" fmla="*/ 284 h 410"/>
              <a:gd name="T22" fmla="*/ 24 w 360"/>
              <a:gd name="T23" fmla="*/ 277 h 410"/>
              <a:gd name="T24" fmla="*/ 9 w 360"/>
              <a:gd name="T25" fmla="*/ 325 h 410"/>
              <a:gd name="T26" fmla="*/ 10 w 360"/>
              <a:gd name="T27" fmla="*/ 410 h 410"/>
              <a:gd name="T28" fmla="*/ 360 w 360"/>
              <a:gd name="T29" fmla="*/ 410 h 410"/>
              <a:gd name="T30" fmla="*/ 360 w 360"/>
              <a:gd name="T31" fmla="*/ 29 h 410"/>
              <a:gd name="T32" fmla="*/ 152 w 360"/>
              <a:gd name="T33" fmla="*/ 22 h 4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360" h="410">
                <a:moveTo>
                  <a:pt x="152" y="22"/>
                </a:moveTo>
                <a:cubicBezTo>
                  <a:pt x="141" y="31"/>
                  <a:pt x="182" y="46"/>
                  <a:pt x="178" y="60"/>
                </a:cubicBezTo>
                <a:cubicBezTo>
                  <a:pt x="173" y="73"/>
                  <a:pt x="149" y="70"/>
                  <a:pt x="129" y="69"/>
                </a:cubicBezTo>
                <a:cubicBezTo>
                  <a:pt x="108" y="68"/>
                  <a:pt x="100" y="61"/>
                  <a:pt x="100" y="50"/>
                </a:cubicBezTo>
                <a:cubicBezTo>
                  <a:pt x="101" y="39"/>
                  <a:pt x="119" y="29"/>
                  <a:pt x="108" y="23"/>
                </a:cubicBezTo>
                <a:cubicBezTo>
                  <a:pt x="82" y="10"/>
                  <a:pt x="20" y="16"/>
                  <a:pt x="9" y="19"/>
                </a:cubicBezTo>
                <a:cubicBezTo>
                  <a:pt x="20" y="71"/>
                  <a:pt x="12" y="137"/>
                  <a:pt x="9" y="154"/>
                </a:cubicBezTo>
                <a:cubicBezTo>
                  <a:pt x="0" y="197"/>
                  <a:pt x="9" y="233"/>
                  <a:pt x="26" y="236"/>
                </a:cubicBezTo>
                <a:cubicBezTo>
                  <a:pt x="33" y="237"/>
                  <a:pt x="34" y="212"/>
                  <a:pt x="49" y="209"/>
                </a:cubicBezTo>
                <a:cubicBezTo>
                  <a:pt x="64" y="207"/>
                  <a:pt x="64" y="234"/>
                  <a:pt x="64" y="250"/>
                </a:cubicBezTo>
                <a:cubicBezTo>
                  <a:pt x="64" y="267"/>
                  <a:pt x="57" y="284"/>
                  <a:pt x="47" y="284"/>
                </a:cubicBezTo>
                <a:cubicBezTo>
                  <a:pt x="36" y="284"/>
                  <a:pt x="34" y="277"/>
                  <a:pt x="24" y="277"/>
                </a:cubicBezTo>
                <a:cubicBezTo>
                  <a:pt x="14" y="276"/>
                  <a:pt x="13" y="298"/>
                  <a:pt x="9" y="325"/>
                </a:cubicBezTo>
                <a:cubicBezTo>
                  <a:pt x="7" y="341"/>
                  <a:pt x="4" y="373"/>
                  <a:pt x="10" y="410"/>
                </a:cubicBezTo>
                <a:cubicBezTo>
                  <a:pt x="360" y="410"/>
                  <a:pt x="360" y="410"/>
                  <a:pt x="360" y="410"/>
                </a:cubicBezTo>
                <a:cubicBezTo>
                  <a:pt x="360" y="29"/>
                  <a:pt x="360" y="29"/>
                  <a:pt x="360" y="29"/>
                </a:cubicBezTo>
                <a:cubicBezTo>
                  <a:pt x="293" y="11"/>
                  <a:pt x="181" y="0"/>
                  <a:pt x="152" y="22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 useBgFill="1">
        <p:nvSpPr>
          <p:cNvPr id="13" name="Freeform 16"/>
          <p:cNvSpPr>
            <a:spLocks/>
          </p:cNvSpPr>
          <p:nvPr/>
        </p:nvSpPr>
        <p:spPr bwMode="auto">
          <a:xfrm>
            <a:off x="467544" y="3337347"/>
            <a:ext cx="1794874" cy="1536700"/>
          </a:xfrm>
          <a:custGeom>
            <a:avLst/>
            <a:gdLst>
              <a:gd name="T0" fmla="*/ 370 w 408"/>
              <a:gd name="T1" fmla="*/ 236 h 410"/>
              <a:gd name="T2" fmla="*/ 405 w 408"/>
              <a:gd name="T3" fmla="*/ 193 h 410"/>
              <a:gd name="T4" fmla="*/ 383 w 408"/>
              <a:gd name="T5" fmla="*/ 157 h 410"/>
              <a:gd name="T6" fmla="*/ 363 w 408"/>
              <a:gd name="T7" fmla="*/ 184 h 410"/>
              <a:gd name="T8" fmla="*/ 342 w 408"/>
              <a:gd name="T9" fmla="*/ 142 h 410"/>
              <a:gd name="T10" fmla="*/ 353 w 408"/>
              <a:gd name="T11" fmla="*/ 22 h 410"/>
              <a:gd name="T12" fmla="*/ 166 w 408"/>
              <a:gd name="T13" fmla="*/ 18 h 410"/>
              <a:gd name="T14" fmla="*/ 191 w 408"/>
              <a:gd name="T15" fmla="*/ 55 h 410"/>
              <a:gd name="T16" fmla="*/ 142 w 408"/>
              <a:gd name="T17" fmla="*/ 65 h 410"/>
              <a:gd name="T18" fmla="*/ 114 w 408"/>
              <a:gd name="T19" fmla="*/ 45 h 410"/>
              <a:gd name="T20" fmla="*/ 121 w 408"/>
              <a:gd name="T21" fmla="*/ 19 h 410"/>
              <a:gd name="T22" fmla="*/ 0 w 408"/>
              <a:gd name="T23" fmla="*/ 22 h 410"/>
              <a:gd name="T24" fmla="*/ 0 w 408"/>
              <a:gd name="T25" fmla="*/ 410 h 410"/>
              <a:gd name="T26" fmla="*/ 354 w 408"/>
              <a:gd name="T27" fmla="*/ 410 h 410"/>
              <a:gd name="T28" fmla="*/ 341 w 408"/>
              <a:gd name="T29" fmla="*/ 264 h 410"/>
              <a:gd name="T30" fmla="*/ 370 w 408"/>
              <a:gd name="T31" fmla="*/ 236 h 4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408" h="410">
                <a:moveTo>
                  <a:pt x="370" y="236"/>
                </a:moveTo>
                <a:cubicBezTo>
                  <a:pt x="399" y="239"/>
                  <a:pt x="403" y="209"/>
                  <a:pt x="405" y="193"/>
                </a:cubicBezTo>
                <a:cubicBezTo>
                  <a:pt x="408" y="176"/>
                  <a:pt x="397" y="157"/>
                  <a:pt x="383" y="157"/>
                </a:cubicBezTo>
                <a:cubicBezTo>
                  <a:pt x="370" y="157"/>
                  <a:pt x="375" y="184"/>
                  <a:pt x="363" y="184"/>
                </a:cubicBezTo>
                <a:cubicBezTo>
                  <a:pt x="351" y="184"/>
                  <a:pt x="343" y="156"/>
                  <a:pt x="342" y="142"/>
                </a:cubicBezTo>
                <a:cubicBezTo>
                  <a:pt x="342" y="116"/>
                  <a:pt x="359" y="73"/>
                  <a:pt x="353" y="22"/>
                </a:cubicBezTo>
                <a:cubicBezTo>
                  <a:pt x="302" y="0"/>
                  <a:pt x="176" y="8"/>
                  <a:pt x="166" y="18"/>
                </a:cubicBezTo>
                <a:cubicBezTo>
                  <a:pt x="156" y="28"/>
                  <a:pt x="195" y="42"/>
                  <a:pt x="191" y="55"/>
                </a:cubicBezTo>
                <a:cubicBezTo>
                  <a:pt x="187" y="69"/>
                  <a:pt x="163" y="66"/>
                  <a:pt x="142" y="65"/>
                </a:cubicBezTo>
                <a:cubicBezTo>
                  <a:pt x="122" y="63"/>
                  <a:pt x="113" y="56"/>
                  <a:pt x="114" y="45"/>
                </a:cubicBezTo>
                <a:cubicBezTo>
                  <a:pt x="114" y="34"/>
                  <a:pt x="132" y="25"/>
                  <a:pt x="121" y="19"/>
                </a:cubicBezTo>
                <a:cubicBezTo>
                  <a:pt x="102" y="9"/>
                  <a:pt x="48" y="10"/>
                  <a:pt x="0" y="22"/>
                </a:cubicBezTo>
                <a:cubicBezTo>
                  <a:pt x="0" y="410"/>
                  <a:pt x="0" y="410"/>
                  <a:pt x="0" y="410"/>
                </a:cubicBezTo>
                <a:cubicBezTo>
                  <a:pt x="354" y="410"/>
                  <a:pt x="354" y="410"/>
                  <a:pt x="354" y="410"/>
                </a:cubicBezTo>
                <a:cubicBezTo>
                  <a:pt x="353" y="350"/>
                  <a:pt x="343" y="274"/>
                  <a:pt x="341" y="264"/>
                </a:cubicBezTo>
                <a:cubicBezTo>
                  <a:pt x="339" y="250"/>
                  <a:pt x="341" y="234"/>
                  <a:pt x="370" y="236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 useBgFill="1">
        <p:nvSpPr>
          <p:cNvPr id="14" name="Freeform 17"/>
          <p:cNvSpPr>
            <a:spLocks/>
          </p:cNvSpPr>
          <p:nvPr/>
        </p:nvSpPr>
        <p:spPr bwMode="auto">
          <a:xfrm>
            <a:off x="467544" y="1706985"/>
            <a:ext cx="1653369" cy="1889125"/>
          </a:xfrm>
          <a:custGeom>
            <a:avLst/>
            <a:gdLst>
              <a:gd name="T0" fmla="*/ 121 w 376"/>
              <a:gd name="T1" fmla="*/ 454 h 504"/>
              <a:gd name="T2" fmla="*/ 114 w 376"/>
              <a:gd name="T3" fmla="*/ 480 h 504"/>
              <a:gd name="T4" fmla="*/ 142 w 376"/>
              <a:gd name="T5" fmla="*/ 500 h 504"/>
              <a:gd name="T6" fmla="*/ 191 w 376"/>
              <a:gd name="T7" fmla="*/ 490 h 504"/>
              <a:gd name="T8" fmla="*/ 166 w 376"/>
              <a:gd name="T9" fmla="*/ 453 h 504"/>
              <a:gd name="T10" fmla="*/ 353 w 376"/>
              <a:gd name="T11" fmla="*/ 457 h 504"/>
              <a:gd name="T12" fmla="*/ 358 w 376"/>
              <a:gd name="T13" fmla="*/ 380 h 504"/>
              <a:gd name="T14" fmla="*/ 340 w 376"/>
              <a:gd name="T15" fmla="*/ 389 h 504"/>
              <a:gd name="T16" fmla="*/ 317 w 376"/>
              <a:gd name="T17" fmla="*/ 394 h 504"/>
              <a:gd name="T18" fmla="*/ 311 w 376"/>
              <a:gd name="T19" fmla="*/ 345 h 504"/>
              <a:gd name="T20" fmla="*/ 340 w 376"/>
              <a:gd name="T21" fmla="*/ 341 h 504"/>
              <a:gd name="T22" fmla="*/ 357 w 376"/>
              <a:gd name="T23" fmla="*/ 332 h 504"/>
              <a:gd name="T24" fmla="*/ 352 w 376"/>
              <a:gd name="T25" fmla="*/ 246 h 504"/>
              <a:gd name="T26" fmla="*/ 353 w 376"/>
              <a:gd name="T27" fmla="*/ 67 h 504"/>
              <a:gd name="T28" fmla="*/ 160 w 376"/>
              <a:gd name="T29" fmla="*/ 64 h 504"/>
              <a:gd name="T30" fmla="*/ 149 w 376"/>
              <a:gd name="T31" fmla="*/ 54 h 504"/>
              <a:gd name="T32" fmla="*/ 165 w 376"/>
              <a:gd name="T33" fmla="*/ 33 h 504"/>
              <a:gd name="T34" fmla="*/ 148 w 376"/>
              <a:gd name="T35" fmla="*/ 13 h 504"/>
              <a:gd name="T36" fmla="*/ 90 w 376"/>
              <a:gd name="T37" fmla="*/ 16 h 504"/>
              <a:gd name="T38" fmla="*/ 108 w 376"/>
              <a:gd name="T39" fmla="*/ 53 h 504"/>
              <a:gd name="T40" fmla="*/ 0 w 376"/>
              <a:gd name="T41" fmla="*/ 62 h 504"/>
              <a:gd name="T42" fmla="*/ 0 w 376"/>
              <a:gd name="T43" fmla="*/ 457 h 504"/>
              <a:gd name="T44" fmla="*/ 121 w 376"/>
              <a:gd name="T45" fmla="*/ 454 h 5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376" h="504">
                <a:moveTo>
                  <a:pt x="121" y="454"/>
                </a:moveTo>
                <a:cubicBezTo>
                  <a:pt x="132" y="460"/>
                  <a:pt x="114" y="469"/>
                  <a:pt x="114" y="480"/>
                </a:cubicBezTo>
                <a:cubicBezTo>
                  <a:pt x="113" y="491"/>
                  <a:pt x="122" y="498"/>
                  <a:pt x="142" y="500"/>
                </a:cubicBezTo>
                <a:cubicBezTo>
                  <a:pt x="163" y="501"/>
                  <a:pt x="187" y="504"/>
                  <a:pt x="191" y="490"/>
                </a:cubicBezTo>
                <a:cubicBezTo>
                  <a:pt x="195" y="477"/>
                  <a:pt x="156" y="463"/>
                  <a:pt x="166" y="453"/>
                </a:cubicBezTo>
                <a:cubicBezTo>
                  <a:pt x="176" y="443"/>
                  <a:pt x="302" y="435"/>
                  <a:pt x="353" y="457"/>
                </a:cubicBezTo>
                <a:cubicBezTo>
                  <a:pt x="346" y="408"/>
                  <a:pt x="376" y="398"/>
                  <a:pt x="358" y="380"/>
                </a:cubicBezTo>
                <a:cubicBezTo>
                  <a:pt x="352" y="374"/>
                  <a:pt x="344" y="379"/>
                  <a:pt x="340" y="389"/>
                </a:cubicBezTo>
                <a:cubicBezTo>
                  <a:pt x="337" y="399"/>
                  <a:pt x="325" y="398"/>
                  <a:pt x="317" y="394"/>
                </a:cubicBezTo>
                <a:cubicBezTo>
                  <a:pt x="310" y="391"/>
                  <a:pt x="300" y="363"/>
                  <a:pt x="311" y="345"/>
                </a:cubicBezTo>
                <a:cubicBezTo>
                  <a:pt x="321" y="327"/>
                  <a:pt x="333" y="335"/>
                  <a:pt x="340" y="341"/>
                </a:cubicBezTo>
                <a:cubicBezTo>
                  <a:pt x="348" y="347"/>
                  <a:pt x="354" y="341"/>
                  <a:pt x="357" y="332"/>
                </a:cubicBezTo>
                <a:cubicBezTo>
                  <a:pt x="360" y="323"/>
                  <a:pt x="364" y="289"/>
                  <a:pt x="352" y="246"/>
                </a:cubicBezTo>
                <a:cubicBezTo>
                  <a:pt x="341" y="203"/>
                  <a:pt x="351" y="80"/>
                  <a:pt x="353" y="67"/>
                </a:cubicBezTo>
                <a:cubicBezTo>
                  <a:pt x="227" y="41"/>
                  <a:pt x="166" y="63"/>
                  <a:pt x="160" y="64"/>
                </a:cubicBezTo>
                <a:cubicBezTo>
                  <a:pt x="153" y="65"/>
                  <a:pt x="150" y="62"/>
                  <a:pt x="149" y="54"/>
                </a:cubicBezTo>
                <a:cubicBezTo>
                  <a:pt x="147" y="46"/>
                  <a:pt x="161" y="40"/>
                  <a:pt x="165" y="33"/>
                </a:cubicBezTo>
                <a:cubicBezTo>
                  <a:pt x="169" y="27"/>
                  <a:pt x="166" y="15"/>
                  <a:pt x="148" y="13"/>
                </a:cubicBezTo>
                <a:cubicBezTo>
                  <a:pt x="135" y="12"/>
                  <a:pt x="97" y="0"/>
                  <a:pt x="90" y="16"/>
                </a:cubicBezTo>
                <a:cubicBezTo>
                  <a:pt x="83" y="32"/>
                  <a:pt x="119" y="37"/>
                  <a:pt x="108" y="53"/>
                </a:cubicBezTo>
                <a:cubicBezTo>
                  <a:pt x="100" y="64"/>
                  <a:pt x="45" y="51"/>
                  <a:pt x="0" y="62"/>
                </a:cubicBezTo>
                <a:cubicBezTo>
                  <a:pt x="0" y="457"/>
                  <a:pt x="0" y="457"/>
                  <a:pt x="0" y="457"/>
                </a:cubicBezTo>
                <a:cubicBezTo>
                  <a:pt x="48" y="445"/>
                  <a:pt x="102" y="444"/>
                  <a:pt x="121" y="454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187624" y="5373216"/>
            <a:ext cx="4608512" cy="10081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/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solidFill>
                  <a:srgbClr val="002060"/>
                </a:solidFill>
              </a:rPr>
              <a:t>10 - 7 + 4 =</a:t>
            </a:r>
          </a:p>
        </p:txBody>
      </p:sp>
      <p:grpSp>
        <p:nvGrpSpPr>
          <p:cNvPr id="32" name="Группа 31"/>
          <p:cNvGrpSpPr/>
          <p:nvPr/>
        </p:nvGrpSpPr>
        <p:grpSpPr>
          <a:xfrm>
            <a:off x="7254665" y="2575975"/>
            <a:ext cx="1905000" cy="1905000"/>
            <a:chOff x="7254665" y="2575975"/>
            <a:chExt cx="1905000" cy="1905000"/>
          </a:xfrm>
        </p:grpSpPr>
        <p:pic>
          <p:nvPicPr>
            <p:cNvPr id="33" name="Рисунок 3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54665" y="2575975"/>
              <a:ext cx="1905000" cy="1905000"/>
            </a:xfrm>
            <a:prstGeom prst="rect">
              <a:avLst/>
            </a:prstGeom>
          </p:spPr>
        </p:pic>
        <p:sp>
          <p:nvSpPr>
            <p:cNvPr id="34" name="Овал 33"/>
            <p:cNvSpPr/>
            <p:nvPr/>
          </p:nvSpPr>
          <p:spPr>
            <a:xfrm>
              <a:off x="7631681" y="3622164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Овал 34"/>
            <p:cNvSpPr/>
            <p:nvPr/>
          </p:nvSpPr>
          <p:spPr>
            <a:xfrm>
              <a:off x="7756017" y="3717032"/>
              <a:ext cx="792088" cy="619776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b="1" dirty="0">
                  <a:solidFill>
                    <a:srgbClr val="002060"/>
                  </a:solidFill>
                </a:rPr>
                <a:t>6</a:t>
              </a:r>
            </a:p>
          </p:txBody>
        </p:sp>
      </p:grpSp>
      <p:pic>
        <p:nvPicPr>
          <p:cNvPr id="38" name="Рисунок 37">
            <a:hlinkClick r:id="" action="ppaction://hlinkshowjump?jump=nextslide">
              <a:snd r:embed="rId4" name="chimes.wav"/>
            </a:hlinkClick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449" y="4664358"/>
            <a:ext cx="1905000" cy="1905000"/>
          </a:xfrm>
          <a:prstGeom prst="rect">
            <a:avLst/>
          </a:prstGeom>
        </p:spPr>
      </p:pic>
      <p:sp>
        <p:nvSpPr>
          <p:cNvPr id="39" name="Овал 38">
            <a:hlinkClick r:id="" action="ppaction://hlinkshowjump?jump=nextslide">
              <a:snd r:embed="rId4" name="chimes.wav"/>
            </a:hlinkClick>
          </p:cNvPr>
          <p:cNvSpPr/>
          <p:nvPr/>
        </p:nvSpPr>
        <p:spPr>
          <a:xfrm>
            <a:off x="7737801" y="5805566"/>
            <a:ext cx="792088" cy="61977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glow rad="635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7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40" name="Овал 39"/>
          <p:cNvSpPr/>
          <p:nvPr/>
        </p:nvSpPr>
        <p:spPr>
          <a:xfrm>
            <a:off x="7594422" y="5705029"/>
            <a:ext cx="45719" cy="45719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0" name="Группа 9"/>
          <p:cNvGrpSpPr/>
          <p:nvPr/>
        </p:nvGrpSpPr>
        <p:grpSpPr>
          <a:xfrm>
            <a:off x="7245557" y="487592"/>
            <a:ext cx="1905000" cy="1905000"/>
            <a:chOff x="7245557" y="487592"/>
            <a:chExt cx="1905000" cy="1905000"/>
          </a:xfrm>
        </p:grpSpPr>
        <p:pic>
          <p:nvPicPr>
            <p:cNvPr id="36" name="Рисунок 3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5557" y="487592"/>
              <a:ext cx="1905000" cy="1905000"/>
            </a:xfrm>
            <a:prstGeom prst="rect">
              <a:avLst/>
            </a:prstGeom>
          </p:spPr>
        </p:pic>
        <p:sp>
          <p:nvSpPr>
            <p:cNvPr id="41" name="Овал 40"/>
            <p:cNvSpPr/>
            <p:nvPr/>
          </p:nvSpPr>
          <p:spPr>
            <a:xfrm>
              <a:off x="7608822" y="1533931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Овал 41"/>
            <p:cNvSpPr/>
            <p:nvPr/>
          </p:nvSpPr>
          <p:spPr>
            <a:xfrm>
              <a:off x="7746909" y="1628800"/>
              <a:ext cx="792088" cy="619776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b="1" dirty="0">
                  <a:solidFill>
                    <a:srgbClr val="002060"/>
                  </a:solidFill>
                </a:rPr>
                <a:t>5</a:t>
              </a:r>
            </a:p>
          </p:txBody>
        </p:sp>
      </p:grpSp>
    </p:spTree>
    <p:extLst>
      <p:ext uri="{BB962C8B-B14F-4D97-AF65-F5344CB8AC3E}">
        <p14:creationId xmlns="" xmlns:p14="http://schemas.microsoft.com/office/powerpoint/2010/main" val="264574729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Freeform 6"/>
          <p:cNvSpPr>
            <a:spLocks/>
          </p:cNvSpPr>
          <p:nvPr/>
        </p:nvSpPr>
        <p:spPr bwMode="auto">
          <a:xfrm>
            <a:off x="467544" y="476672"/>
            <a:ext cx="1860041" cy="1481138"/>
          </a:xfrm>
          <a:custGeom>
            <a:avLst/>
            <a:gdLst>
              <a:gd name="T0" fmla="*/ 108 w 423"/>
              <a:gd name="T1" fmla="*/ 381 h 395"/>
              <a:gd name="T2" fmla="*/ 90 w 423"/>
              <a:gd name="T3" fmla="*/ 344 h 395"/>
              <a:gd name="T4" fmla="*/ 148 w 423"/>
              <a:gd name="T5" fmla="*/ 341 h 395"/>
              <a:gd name="T6" fmla="*/ 165 w 423"/>
              <a:gd name="T7" fmla="*/ 361 h 395"/>
              <a:gd name="T8" fmla="*/ 149 w 423"/>
              <a:gd name="T9" fmla="*/ 382 h 395"/>
              <a:gd name="T10" fmla="*/ 160 w 423"/>
              <a:gd name="T11" fmla="*/ 392 h 395"/>
              <a:gd name="T12" fmla="*/ 353 w 423"/>
              <a:gd name="T13" fmla="*/ 395 h 395"/>
              <a:gd name="T14" fmla="*/ 352 w 423"/>
              <a:gd name="T15" fmla="*/ 286 h 395"/>
              <a:gd name="T16" fmla="*/ 382 w 423"/>
              <a:gd name="T17" fmla="*/ 294 h 395"/>
              <a:gd name="T18" fmla="*/ 409 w 423"/>
              <a:gd name="T19" fmla="*/ 272 h 395"/>
              <a:gd name="T20" fmla="*/ 416 w 423"/>
              <a:gd name="T21" fmla="*/ 230 h 395"/>
              <a:gd name="T22" fmla="*/ 387 w 423"/>
              <a:gd name="T23" fmla="*/ 235 h 395"/>
              <a:gd name="T24" fmla="*/ 356 w 423"/>
              <a:gd name="T25" fmla="*/ 225 h 395"/>
              <a:gd name="T26" fmla="*/ 355 w 423"/>
              <a:gd name="T27" fmla="*/ 154 h 395"/>
              <a:gd name="T28" fmla="*/ 351 w 423"/>
              <a:gd name="T29" fmla="*/ 0 h 395"/>
              <a:gd name="T30" fmla="*/ 0 w 423"/>
              <a:gd name="T31" fmla="*/ 0 h 395"/>
              <a:gd name="T32" fmla="*/ 0 w 423"/>
              <a:gd name="T33" fmla="*/ 390 h 395"/>
              <a:gd name="T34" fmla="*/ 108 w 423"/>
              <a:gd name="T35" fmla="*/ 381 h 3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423" h="395">
                <a:moveTo>
                  <a:pt x="108" y="381"/>
                </a:moveTo>
                <a:cubicBezTo>
                  <a:pt x="119" y="365"/>
                  <a:pt x="83" y="360"/>
                  <a:pt x="90" y="344"/>
                </a:cubicBezTo>
                <a:cubicBezTo>
                  <a:pt x="97" y="328"/>
                  <a:pt x="135" y="340"/>
                  <a:pt x="148" y="341"/>
                </a:cubicBezTo>
                <a:cubicBezTo>
                  <a:pt x="166" y="343"/>
                  <a:pt x="169" y="355"/>
                  <a:pt x="165" y="361"/>
                </a:cubicBezTo>
                <a:cubicBezTo>
                  <a:pt x="161" y="368"/>
                  <a:pt x="147" y="374"/>
                  <a:pt x="149" y="382"/>
                </a:cubicBezTo>
                <a:cubicBezTo>
                  <a:pt x="150" y="390"/>
                  <a:pt x="153" y="393"/>
                  <a:pt x="160" y="392"/>
                </a:cubicBezTo>
                <a:cubicBezTo>
                  <a:pt x="166" y="391"/>
                  <a:pt x="227" y="369"/>
                  <a:pt x="353" y="395"/>
                </a:cubicBezTo>
                <a:cubicBezTo>
                  <a:pt x="349" y="384"/>
                  <a:pt x="342" y="300"/>
                  <a:pt x="352" y="286"/>
                </a:cubicBezTo>
                <a:cubicBezTo>
                  <a:pt x="362" y="273"/>
                  <a:pt x="373" y="285"/>
                  <a:pt x="382" y="294"/>
                </a:cubicBezTo>
                <a:cubicBezTo>
                  <a:pt x="390" y="303"/>
                  <a:pt x="400" y="287"/>
                  <a:pt x="409" y="272"/>
                </a:cubicBezTo>
                <a:cubicBezTo>
                  <a:pt x="418" y="257"/>
                  <a:pt x="423" y="238"/>
                  <a:pt x="416" y="230"/>
                </a:cubicBezTo>
                <a:cubicBezTo>
                  <a:pt x="410" y="222"/>
                  <a:pt x="401" y="222"/>
                  <a:pt x="387" y="235"/>
                </a:cubicBezTo>
                <a:cubicBezTo>
                  <a:pt x="378" y="243"/>
                  <a:pt x="365" y="242"/>
                  <a:pt x="356" y="225"/>
                </a:cubicBezTo>
                <a:cubicBezTo>
                  <a:pt x="350" y="213"/>
                  <a:pt x="350" y="187"/>
                  <a:pt x="355" y="154"/>
                </a:cubicBezTo>
                <a:cubicBezTo>
                  <a:pt x="360" y="123"/>
                  <a:pt x="362" y="36"/>
                  <a:pt x="35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390"/>
                  <a:pt x="0" y="390"/>
                  <a:pt x="0" y="390"/>
                </a:cubicBezTo>
                <a:cubicBezTo>
                  <a:pt x="45" y="379"/>
                  <a:pt x="100" y="392"/>
                  <a:pt x="108" y="381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 useBgFill="1">
        <p:nvSpPr>
          <p:cNvPr id="4" name="Freeform 7"/>
          <p:cNvSpPr>
            <a:spLocks/>
          </p:cNvSpPr>
          <p:nvPr/>
        </p:nvSpPr>
        <p:spPr bwMode="auto">
          <a:xfrm>
            <a:off x="3338598" y="476672"/>
            <a:ext cx="1800460" cy="1682750"/>
          </a:xfrm>
          <a:custGeom>
            <a:avLst/>
            <a:gdLst>
              <a:gd name="T0" fmla="*/ 56 w 409"/>
              <a:gd name="T1" fmla="*/ 87 h 449"/>
              <a:gd name="T2" fmla="*/ 34 w 409"/>
              <a:gd name="T3" fmla="*/ 127 h 449"/>
              <a:gd name="T4" fmla="*/ 7 w 409"/>
              <a:gd name="T5" fmla="*/ 175 h 449"/>
              <a:gd name="T6" fmla="*/ 39 w 409"/>
              <a:gd name="T7" fmla="*/ 185 h 449"/>
              <a:gd name="T8" fmla="*/ 57 w 409"/>
              <a:gd name="T9" fmla="*/ 207 h 449"/>
              <a:gd name="T10" fmla="*/ 52 w 409"/>
              <a:gd name="T11" fmla="*/ 393 h 449"/>
              <a:gd name="T12" fmla="*/ 153 w 409"/>
              <a:gd name="T13" fmla="*/ 400 h 449"/>
              <a:gd name="T14" fmla="*/ 146 w 409"/>
              <a:gd name="T15" fmla="*/ 426 h 449"/>
              <a:gd name="T16" fmla="*/ 174 w 409"/>
              <a:gd name="T17" fmla="*/ 445 h 449"/>
              <a:gd name="T18" fmla="*/ 223 w 409"/>
              <a:gd name="T19" fmla="*/ 436 h 449"/>
              <a:gd name="T20" fmla="*/ 198 w 409"/>
              <a:gd name="T21" fmla="*/ 398 h 449"/>
              <a:gd name="T22" fmla="*/ 406 w 409"/>
              <a:gd name="T23" fmla="*/ 390 h 449"/>
              <a:gd name="T24" fmla="*/ 400 w 409"/>
              <a:gd name="T25" fmla="*/ 286 h 449"/>
              <a:gd name="T26" fmla="*/ 372 w 409"/>
              <a:gd name="T27" fmla="*/ 259 h 449"/>
              <a:gd name="T28" fmla="*/ 366 w 409"/>
              <a:gd name="T29" fmla="*/ 198 h 449"/>
              <a:gd name="T30" fmla="*/ 388 w 409"/>
              <a:gd name="T31" fmla="*/ 211 h 449"/>
              <a:gd name="T32" fmla="*/ 400 w 409"/>
              <a:gd name="T33" fmla="*/ 218 h 449"/>
              <a:gd name="T34" fmla="*/ 401 w 409"/>
              <a:gd name="T35" fmla="*/ 57 h 449"/>
              <a:gd name="T36" fmla="*/ 399 w 409"/>
              <a:gd name="T37" fmla="*/ 0 h 449"/>
              <a:gd name="T38" fmla="*/ 43 w 409"/>
              <a:gd name="T39" fmla="*/ 0 h 449"/>
              <a:gd name="T40" fmla="*/ 56 w 409"/>
              <a:gd name="T41" fmla="*/ 87 h 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409" h="449">
                <a:moveTo>
                  <a:pt x="56" y="87"/>
                </a:moveTo>
                <a:cubicBezTo>
                  <a:pt x="53" y="100"/>
                  <a:pt x="48" y="122"/>
                  <a:pt x="34" y="127"/>
                </a:cubicBezTo>
                <a:cubicBezTo>
                  <a:pt x="15" y="133"/>
                  <a:pt x="0" y="153"/>
                  <a:pt x="7" y="175"/>
                </a:cubicBezTo>
                <a:cubicBezTo>
                  <a:pt x="14" y="194"/>
                  <a:pt x="31" y="195"/>
                  <a:pt x="39" y="185"/>
                </a:cubicBezTo>
                <a:cubicBezTo>
                  <a:pt x="60" y="159"/>
                  <a:pt x="66" y="177"/>
                  <a:pt x="57" y="207"/>
                </a:cubicBezTo>
                <a:cubicBezTo>
                  <a:pt x="32" y="287"/>
                  <a:pt x="44" y="341"/>
                  <a:pt x="52" y="393"/>
                </a:cubicBezTo>
                <a:cubicBezTo>
                  <a:pt x="63" y="391"/>
                  <a:pt x="127" y="386"/>
                  <a:pt x="153" y="400"/>
                </a:cubicBezTo>
                <a:cubicBezTo>
                  <a:pt x="164" y="406"/>
                  <a:pt x="146" y="415"/>
                  <a:pt x="146" y="426"/>
                </a:cubicBezTo>
                <a:cubicBezTo>
                  <a:pt x="145" y="437"/>
                  <a:pt x="154" y="444"/>
                  <a:pt x="174" y="445"/>
                </a:cubicBezTo>
                <a:cubicBezTo>
                  <a:pt x="195" y="447"/>
                  <a:pt x="219" y="449"/>
                  <a:pt x="223" y="436"/>
                </a:cubicBezTo>
                <a:cubicBezTo>
                  <a:pt x="227" y="423"/>
                  <a:pt x="188" y="408"/>
                  <a:pt x="198" y="398"/>
                </a:cubicBezTo>
                <a:cubicBezTo>
                  <a:pt x="208" y="388"/>
                  <a:pt x="341" y="381"/>
                  <a:pt x="406" y="390"/>
                </a:cubicBezTo>
                <a:cubicBezTo>
                  <a:pt x="399" y="342"/>
                  <a:pt x="405" y="311"/>
                  <a:pt x="400" y="286"/>
                </a:cubicBezTo>
                <a:cubicBezTo>
                  <a:pt x="397" y="274"/>
                  <a:pt x="384" y="254"/>
                  <a:pt x="372" y="259"/>
                </a:cubicBezTo>
                <a:cubicBezTo>
                  <a:pt x="342" y="272"/>
                  <a:pt x="348" y="211"/>
                  <a:pt x="366" y="198"/>
                </a:cubicBezTo>
                <a:cubicBezTo>
                  <a:pt x="384" y="186"/>
                  <a:pt x="388" y="202"/>
                  <a:pt x="388" y="211"/>
                </a:cubicBezTo>
                <a:cubicBezTo>
                  <a:pt x="388" y="220"/>
                  <a:pt x="393" y="223"/>
                  <a:pt x="400" y="218"/>
                </a:cubicBezTo>
                <a:cubicBezTo>
                  <a:pt x="406" y="212"/>
                  <a:pt x="409" y="111"/>
                  <a:pt x="401" y="57"/>
                </a:cubicBezTo>
                <a:cubicBezTo>
                  <a:pt x="399" y="43"/>
                  <a:pt x="398" y="22"/>
                  <a:pt x="399" y="0"/>
                </a:cubicBezTo>
                <a:cubicBezTo>
                  <a:pt x="43" y="0"/>
                  <a:pt x="43" y="0"/>
                  <a:pt x="43" y="0"/>
                </a:cubicBezTo>
                <a:cubicBezTo>
                  <a:pt x="54" y="29"/>
                  <a:pt x="62" y="63"/>
                  <a:pt x="56" y="87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 useBgFill="1">
        <p:nvSpPr>
          <p:cNvPr id="5" name="Freeform 8"/>
          <p:cNvSpPr>
            <a:spLocks/>
          </p:cNvSpPr>
          <p:nvPr/>
        </p:nvSpPr>
        <p:spPr bwMode="auto">
          <a:xfrm>
            <a:off x="1971961" y="476672"/>
            <a:ext cx="1657093" cy="1690688"/>
          </a:xfrm>
          <a:custGeom>
            <a:avLst/>
            <a:gdLst>
              <a:gd name="T0" fmla="*/ 13 w 377"/>
              <a:gd name="T1" fmla="*/ 154 h 451"/>
              <a:gd name="T2" fmla="*/ 14 w 377"/>
              <a:gd name="T3" fmla="*/ 225 h 451"/>
              <a:gd name="T4" fmla="*/ 45 w 377"/>
              <a:gd name="T5" fmla="*/ 235 h 451"/>
              <a:gd name="T6" fmla="*/ 74 w 377"/>
              <a:gd name="T7" fmla="*/ 230 h 451"/>
              <a:gd name="T8" fmla="*/ 67 w 377"/>
              <a:gd name="T9" fmla="*/ 272 h 451"/>
              <a:gd name="T10" fmla="*/ 40 w 377"/>
              <a:gd name="T11" fmla="*/ 294 h 451"/>
              <a:gd name="T12" fmla="*/ 10 w 377"/>
              <a:gd name="T13" fmla="*/ 286 h 451"/>
              <a:gd name="T14" fmla="*/ 11 w 377"/>
              <a:gd name="T15" fmla="*/ 395 h 451"/>
              <a:gd name="T16" fmla="*/ 114 w 377"/>
              <a:gd name="T17" fmla="*/ 397 h 451"/>
              <a:gd name="T18" fmla="*/ 137 w 377"/>
              <a:gd name="T19" fmla="*/ 410 h 451"/>
              <a:gd name="T20" fmla="*/ 129 w 377"/>
              <a:gd name="T21" fmla="*/ 436 h 451"/>
              <a:gd name="T22" fmla="*/ 178 w 377"/>
              <a:gd name="T23" fmla="*/ 443 h 451"/>
              <a:gd name="T24" fmla="*/ 180 w 377"/>
              <a:gd name="T25" fmla="*/ 406 h 451"/>
              <a:gd name="T26" fmla="*/ 224 w 377"/>
              <a:gd name="T27" fmla="*/ 387 h 451"/>
              <a:gd name="T28" fmla="*/ 363 w 377"/>
              <a:gd name="T29" fmla="*/ 393 h 451"/>
              <a:gd name="T30" fmla="*/ 368 w 377"/>
              <a:gd name="T31" fmla="*/ 207 h 451"/>
              <a:gd name="T32" fmla="*/ 350 w 377"/>
              <a:gd name="T33" fmla="*/ 185 h 451"/>
              <a:gd name="T34" fmla="*/ 318 w 377"/>
              <a:gd name="T35" fmla="*/ 175 h 451"/>
              <a:gd name="T36" fmla="*/ 345 w 377"/>
              <a:gd name="T37" fmla="*/ 127 h 451"/>
              <a:gd name="T38" fmla="*/ 367 w 377"/>
              <a:gd name="T39" fmla="*/ 87 h 451"/>
              <a:gd name="T40" fmla="*/ 354 w 377"/>
              <a:gd name="T41" fmla="*/ 0 h 451"/>
              <a:gd name="T42" fmla="*/ 9 w 377"/>
              <a:gd name="T43" fmla="*/ 0 h 451"/>
              <a:gd name="T44" fmla="*/ 13 w 377"/>
              <a:gd name="T45" fmla="*/ 154 h 4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377" h="451">
                <a:moveTo>
                  <a:pt x="13" y="154"/>
                </a:moveTo>
                <a:cubicBezTo>
                  <a:pt x="8" y="187"/>
                  <a:pt x="8" y="213"/>
                  <a:pt x="14" y="225"/>
                </a:cubicBezTo>
                <a:cubicBezTo>
                  <a:pt x="23" y="242"/>
                  <a:pt x="36" y="243"/>
                  <a:pt x="45" y="235"/>
                </a:cubicBezTo>
                <a:cubicBezTo>
                  <a:pt x="59" y="222"/>
                  <a:pt x="68" y="222"/>
                  <a:pt x="74" y="230"/>
                </a:cubicBezTo>
                <a:cubicBezTo>
                  <a:pt x="81" y="238"/>
                  <a:pt x="76" y="257"/>
                  <a:pt x="67" y="272"/>
                </a:cubicBezTo>
                <a:cubicBezTo>
                  <a:pt x="58" y="287"/>
                  <a:pt x="48" y="303"/>
                  <a:pt x="40" y="294"/>
                </a:cubicBezTo>
                <a:cubicBezTo>
                  <a:pt x="31" y="285"/>
                  <a:pt x="20" y="273"/>
                  <a:pt x="10" y="286"/>
                </a:cubicBezTo>
                <a:cubicBezTo>
                  <a:pt x="0" y="300"/>
                  <a:pt x="7" y="384"/>
                  <a:pt x="11" y="395"/>
                </a:cubicBezTo>
                <a:cubicBezTo>
                  <a:pt x="65" y="403"/>
                  <a:pt x="102" y="397"/>
                  <a:pt x="114" y="397"/>
                </a:cubicBezTo>
                <a:cubicBezTo>
                  <a:pt x="127" y="397"/>
                  <a:pt x="137" y="404"/>
                  <a:pt x="137" y="410"/>
                </a:cubicBezTo>
                <a:cubicBezTo>
                  <a:pt x="137" y="416"/>
                  <a:pt x="122" y="422"/>
                  <a:pt x="129" y="436"/>
                </a:cubicBezTo>
                <a:cubicBezTo>
                  <a:pt x="137" y="449"/>
                  <a:pt x="162" y="451"/>
                  <a:pt x="178" y="443"/>
                </a:cubicBezTo>
                <a:cubicBezTo>
                  <a:pt x="194" y="435"/>
                  <a:pt x="180" y="414"/>
                  <a:pt x="180" y="406"/>
                </a:cubicBezTo>
                <a:cubicBezTo>
                  <a:pt x="180" y="399"/>
                  <a:pt x="196" y="382"/>
                  <a:pt x="224" y="387"/>
                </a:cubicBezTo>
                <a:cubicBezTo>
                  <a:pt x="252" y="393"/>
                  <a:pt x="303" y="399"/>
                  <a:pt x="363" y="393"/>
                </a:cubicBezTo>
                <a:cubicBezTo>
                  <a:pt x="355" y="341"/>
                  <a:pt x="343" y="287"/>
                  <a:pt x="368" y="207"/>
                </a:cubicBezTo>
                <a:cubicBezTo>
                  <a:pt x="377" y="177"/>
                  <a:pt x="371" y="159"/>
                  <a:pt x="350" y="185"/>
                </a:cubicBezTo>
                <a:cubicBezTo>
                  <a:pt x="342" y="195"/>
                  <a:pt x="325" y="194"/>
                  <a:pt x="318" y="175"/>
                </a:cubicBezTo>
                <a:cubicBezTo>
                  <a:pt x="311" y="153"/>
                  <a:pt x="326" y="133"/>
                  <a:pt x="345" y="127"/>
                </a:cubicBezTo>
                <a:cubicBezTo>
                  <a:pt x="359" y="122"/>
                  <a:pt x="364" y="100"/>
                  <a:pt x="367" y="87"/>
                </a:cubicBezTo>
                <a:cubicBezTo>
                  <a:pt x="373" y="63"/>
                  <a:pt x="365" y="29"/>
                  <a:pt x="354" y="0"/>
                </a:cubicBezTo>
                <a:cubicBezTo>
                  <a:pt x="9" y="0"/>
                  <a:pt x="9" y="0"/>
                  <a:pt x="9" y="0"/>
                </a:cubicBezTo>
                <a:cubicBezTo>
                  <a:pt x="20" y="36"/>
                  <a:pt x="18" y="123"/>
                  <a:pt x="13" y="154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 useBgFill="1">
        <p:nvSpPr>
          <p:cNvPr id="6" name="Freeform 9"/>
          <p:cNvSpPr>
            <a:spLocks/>
          </p:cNvSpPr>
          <p:nvPr/>
        </p:nvSpPr>
        <p:spPr bwMode="auto">
          <a:xfrm>
            <a:off x="4843015" y="476672"/>
            <a:ext cx="1817217" cy="1484313"/>
          </a:xfrm>
          <a:custGeom>
            <a:avLst/>
            <a:gdLst>
              <a:gd name="T0" fmla="*/ 59 w 413"/>
              <a:gd name="T1" fmla="*/ 57 h 396"/>
              <a:gd name="T2" fmla="*/ 58 w 413"/>
              <a:gd name="T3" fmla="*/ 218 h 396"/>
              <a:gd name="T4" fmla="*/ 46 w 413"/>
              <a:gd name="T5" fmla="*/ 211 h 396"/>
              <a:gd name="T6" fmla="*/ 24 w 413"/>
              <a:gd name="T7" fmla="*/ 198 h 396"/>
              <a:gd name="T8" fmla="*/ 30 w 413"/>
              <a:gd name="T9" fmla="*/ 259 h 396"/>
              <a:gd name="T10" fmla="*/ 58 w 413"/>
              <a:gd name="T11" fmla="*/ 286 h 396"/>
              <a:gd name="T12" fmla="*/ 64 w 413"/>
              <a:gd name="T13" fmla="*/ 390 h 396"/>
              <a:gd name="T14" fmla="*/ 161 w 413"/>
              <a:gd name="T15" fmla="*/ 391 h 396"/>
              <a:gd name="T16" fmla="*/ 199 w 413"/>
              <a:gd name="T17" fmla="*/ 363 h 396"/>
              <a:gd name="T18" fmla="*/ 172 w 413"/>
              <a:gd name="T19" fmla="*/ 336 h 396"/>
              <a:gd name="T20" fmla="*/ 221 w 413"/>
              <a:gd name="T21" fmla="*/ 326 h 396"/>
              <a:gd name="T22" fmla="*/ 246 w 413"/>
              <a:gd name="T23" fmla="*/ 353 h 396"/>
              <a:gd name="T24" fmla="*/ 264 w 413"/>
              <a:gd name="T25" fmla="*/ 385 h 396"/>
              <a:gd name="T26" fmla="*/ 413 w 413"/>
              <a:gd name="T27" fmla="*/ 378 h 396"/>
              <a:gd name="T28" fmla="*/ 413 w 413"/>
              <a:gd name="T29" fmla="*/ 0 h 396"/>
              <a:gd name="T30" fmla="*/ 57 w 413"/>
              <a:gd name="T31" fmla="*/ 0 h 396"/>
              <a:gd name="T32" fmla="*/ 59 w 413"/>
              <a:gd name="T33" fmla="*/ 57 h 3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413" h="396">
                <a:moveTo>
                  <a:pt x="59" y="57"/>
                </a:moveTo>
                <a:cubicBezTo>
                  <a:pt x="67" y="111"/>
                  <a:pt x="64" y="212"/>
                  <a:pt x="58" y="218"/>
                </a:cubicBezTo>
                <a:cubicBezTo>
                  <a:pt x="51" y="223"/>
                  <a:pt x="46" y="220"/>
                  <a:pt x="46" y="211"/>
                </a:cubicBezTo>
                <a:cubicBezTo>
                  <a:pt x="46" y="202"/>
                  <a:pt x="42" y="186"/>
                  <a:pt x="24" y="198"/>
                </a:cubicBezTo>
                <a:cubicBezTo>
                  <a:pt x="6" y="211"/>
                  <a:pt x="0" y="272"/>
                  <a:pt x="30" y="259"/>
                </a:cubicBezTo>
                <a:cubicBezTo>
                  <a:pt x="42" y="254"/>
                  <a:pt x="55" y="274"/>
                  <a:pt x="58" y="286"/>
                </a:cubicBezTo>
                <a:cubicBezTo>
                  <a:pt x="63" y="311"/>
                  <a:pt x="57" y="342"/>
                  <a:pt x="64" y="390"/>
                </a:cubicBezTo>
                <a:cubicBezTo>
                  <a:pt x="107" y="396"/>
                  <a:pt x="137" y="396"/>
                  <a:pt x="161" y="391"/>
                </a:cubicBezTo>
                <a:cubicBezTo>
                  <a:pt x="190" y="385"/>
                  <a:pt x="206" y="370"/>
                  <a:pt x="199" y="363"/>
                </a:cubicBezTo>
                <a:cubicBezTo>
                  <a:pt x="192" y="356"/>
                  <a:pt x="170" y="351"/>
                  <a:pt x="172" y="336"/>
                </a:cubicBezTo>
                <a:cubicBezTo>
                  <a:pt x="174" y="320"/>
                  <a:pt x="205" y="321"/>
                  <a:pt x="221" y="326"/>
                </a:cubicBezTo>
                <a:cubicBezTo>
                  <a:pt x="236" y="331"/>
                  <a:pt x="255" y="336"/>
                  <a:pt x="246" y="353"/>
                </a:cubicBezTo>
                <a:cubicBezTo>
                  <a:pt x="236" y="370"/>
                  <a:pt x="247" y="380"/>
                  <a:pt x="264" y="385"/>
                </a:cubicBezTo>
                <a:cubicBezTo>
                  <a:pt x="277" y="389"/>
                  <a:pt x="350" y="373"/>
                  <a:pt x="413" y="378"/>
                </a:cubicBezTo>
                <a:cubicBezTo>
                  <a:pt x="413" y="0"/>
                  <a:pt x="413" y="0"/>
                  <a:pt x="413" y="0"/>
                </a:cubicBezTo>
                <a:cubicBezTo>
                  <a:pt x="57" y="0"/>
                  <a:pt x="57" y="0"/>
                  <a:pt x="57" y="0"/>
                </a:cubicBezTo>
                <a:cubicBezTo>
                  <a:pt x="56" y="22"/>
                  <a:pt x="57" y="43"/>
                  <a:pt x="59" y="57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 useBgFill="1">
        <p:nvSpPr>
          <p:cNvPr id="7" name="Freeform 10"/>
          <p:cNvSpPr>
            <a:spLocks/>
          </p:cNvSpPr>
          <p:nvPr/>
        </p:nvSpPr>
        <p:spPr bwMode="auto">
          <a:xfrm>
            <a:off x="3519203" y="1905422"/>
            <a:ext cx="1856316" cy="1522413"/>
          </a:xfrm>
          <a:custGeom>
            <a:avLst/>
            <a:gdLst>
              <a:gd name="T0" fmla="*/ 157 w 422"/>
              <a:gd name="T1" fmla="*/ 17 h 406"/>
              <a:gd name="T2" fmla="*/ 182 w 422"/>
              <a:gd name="T3" fmla="*/ 55 h 406"/>
              <a:gd name="T4" fmla="*/ 133 w 422"/>
              <a:gd name="T5" fmla="*/ 64 h 406"/>
              <a:gd name="T6" fmla="*/ 105 w 422"/>
              <a:gd name="T7" fmla="*/ 45 h 406"/>
              <a:gd name="T8" fmla="*/ 112 w 422"/>
              <a:gd name="T9" fmla="*/ 19 h 406"/>
              <a:gd name="T10" fmla="*/ 11 w 422"/>
              <a:gd name="T11" fmla="*/ 12 h 406"/>
              <a:gd name="T12" fmla="*/ 13 w 422"/>
              <a:gd name="T13" fmla="*/ 162 h 406"/>
              <a:gd name="T14" fmla="*/ 9 w 422"/>
              <a:gd name="T15" fmla="*/ 235 h 406"/>
              <a:gd name="T16" fmla="*/ 33 w 422"/>
              <a:gd name="T17" fmla="*/ 256 h 406"/>
              <a:gd name="T18" fmla="*/ 67 w 422"/>
              <a:gd name="T19" fmla="*/ 248 h 406"/>
              <a:gd name="T20" fmla="*/ 62 w 422"/>
              <a:gd name="T21" fmla="*/ 285 h 406"/>
              <a:gd name="T22" fmla="*/ 34 w 422"/>
              <a:gd name="T23" fmla="*/ 316 h 406"/>
              <a:gd name="T24" fmla="*/ 18 w 422"/>
              <a:gd name="T25" fmla="*/ 299 h 406"/>
              <a:gd name="T26" fmla="*/ 5 w 422"/>
              <a:gd name="T27" fmla="*/ 299 h 406"/>
              <a:gd name="T28" fmla="*/ 12 w 422"/>
              <a:gd name="T29" fmla="*/ 399 h 406"/>
              <a:gd name="T30" fmla="*/ 85 w 422"/>
              <a:gd name="T31" fmla="*/ 392 h 406"/>
              <a:gd name="T32" fmla="*/ 145 w 422"/>
              <a:gd name="T33" fmla="*/ 368 h 406"/>
              <a:gd name="T34" fmla="*/ 146 w 422"/>
              <a:gd name="T35" fmla="*/ 337 h 406"/>
              <a:gd name="T36" fmla="*/ 201 w 422"/>
              <a:gd name="T37" fmla="*/ 334 h 406"/>
              <a:gd name="T38" fmla="*/ 198 w 422"/>
              <a:gd name="T39" fmla="*/ 364 h 406"/>
              <a:gd name="T40" fmla="*/ 252 w 422"/>
              <a:gd name="T41" fmla="*/ 392 h 406"/>
              <a:gd name="T42" fmla="*/ 363 w 422"/>
              <a:gd name="T43" fmla="*/ 401 h 406"/>
              <a:gd name="T44" fmla="*/ 364 w 422"/>
              <a:gd name="T45" fmla="*/ 246 h 406"/>
              <a:gd name="T46" fmla="*/ 384 w 422"/>
              <a:gd name="T47" fmla="*/ 199 h 406"/>
              <a:gd name="T48" fmla="*/ 417 w 422"/>
              <a:gd name="T49" fmla="*/ 196 h 406"/>
              <a:gd name="T50" fmla="*/ 408 w 422"/>
              <a:gd name="T51" fmla="*/ 157 h 406"/>
              <a:gd name="T52" fmla="*/ 372 w 422"/>
              <a:gd name="T53" fmla="*/ 159 h 406"/>
              <a:gd name="T54" fmla="*/ 367 w 422"/>
              <a:gd name="T55" fmla="*/ 125 h 406"/>
              <a:gd name="T56" fmla="*/ 365 w 422"/>
              <a:gd name="T57" fmla="*/ 9 h 406"/>
              <a:gd name="T58" fmla="*/ 157 w 422"/>
              <a:gd name="T59" fmla="*/ 17 h 4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422" h="406">
                <a:moveTo>
                  <a:pt x="157" y="17"/>
                </a:moveTo>
                <a:cubicBezTo>
                  <a:pt x="147" y="27"/>
                  <a:pt x="186" y="42"/>
                  <a:pt x="182" y="55"/>
                </a:cubicBezTo>
                <a:cubicBezTo>
                  <a:pt x="178" y="68"/>
                  <a:pt x="154" y="66"/>
                  <a:pt x="133" y="64"/>
                </a:cubicBezTo>
                <a:cubicBezTo>
                  <a:pt x="113" y="63"/>
                  <a:pt x="104" y="56"/>
                  <a:pt x="105" y="45"/>
                </a:cubicBezTo>
                <a:cubicBezTo>
                  <a:pt x="105" y="34"/>
                  <a:pt x="123" y="25"/>
                  <a:pt x="112" y="19"/>
                </a:cubicBezTo>
                <a:cubicBezTo>
                  <a:pt x="86" y="5"/>
                  <a:pt x="22" y="10"/>
                  <a:pt x="11" y="12"/>
                </a:cubicBezTo>
                <a:cubicBezTo>
                  <a:pt x="23" y="73"/>
                  <a:pt x="15" y="141"/>
                  <a:pt x="13" y="162"/>
                </a:cubicBezTo>
                <a:cubicBezTo>
                  <a:pt x="11" y="182"/>
                  <a:pt x="6" y="219"/>
                  <a:pt x="9" y="235"/>
                </a:cubicBezTo>
                <a:cubicBezTo>
                  <a:pt x="11" y="252"/>
                  <a:pt x="21" y="258"/>
                  <a:pt x="33" y="256"/>
                </a:cubicBezTo>
                <a:cubicBezTo>
                  <a:pt x="44" y="253"/>
                  <a:pt x="59" y="241"/>
                  <a:pt x="67" y="248"/>
                </a:cubicBezTo>
                <a:cubicBezTo>
                  <a:pt x="74" y="254"/>
                  <a:pt x="67" y="270"/>
                  <a:pt x="62" y="285"/>
                </a:cubicBezTo>
                <a:cubicBezTo>
                  <a:pt x="57" y="299"/>
                  <a:pt x="43" y="316"/>
                  <a:pt x="34" y="316"/>
                </a:cubicBezTo>
                <a:cubicBezTo>
                  <a:pt x="24" y="316"/>
                  <a:pt x="20" y="305"/>
                  <a:pt x="18" y="299"/>
                </a:cubicBezTo>
                <a:cubicBezTo>
                  <a:pt x="16" y="292"/>
                  <a:pt x="10" y="292"/>
                  <a:pt x="5" y="299"/>
                </a:cubicBezTo>
                <a:cubicBezTo>
                  <a:pt x="0" y="306"/>
                  <a:pt x="8" y="384"/>
                  <a:pt x="12" y="399"/>
                </a:cubicBezTo>
                <a:cubicBezTo>
                  <a:pt x="32" y="391"/>
                  <a:pt x="53" y="381"/>
                  <a:pt x="85" y="392"/>
                </a:cubicBezTo>
                <a:cubicBezTo>
                  <a:pt x="110" y="400"/>
                  <a:pt x="156" y="390"/>
                  <a:pt x="145" y="368"/>
                </a:cubicBezTo>
                <a:cubicBezTo>
                  <a:pt x="137" y="351"/>
                  <a:pt x="138" y="341"/>
                  <a:pt x="146" y="337"/>
                </a:cubicBezTo>
                <a:cubicBezTo>
                  <a:pt x="154" y="333"/>
                  <a:pt x="192" y="329"/>
                  <a:pt x="201" y="334"/>
                </a:cubicBezTo>
                <a:cubicBezTo>
                  <a:pt x="209" y="340"/>
                  <a:pt x="204" y="356"/>
                  <a:pt x="198" y="364"/>
                </a:cubicBezTo>
                <a:cubicBezTo>
                  <a:pt x="189" y="374"/>
                  <a:pt x="217" y="387"/>
                  <a:pt x="252" y="392"/>
                </a:cubicBezTo>
                <a:cubicBezTo>
                  <a:pt x="303" y="400"/>
                  <a:pt x="337" y="406"/>
                  <a:pt x="363" y="401"/>
                </a:cubicBezTo>
                <a:cubicBezTo>
                  <a:pt x="343" y="320"/>
                  <a:pt x="363" y="270"/>
                  <a:pt x="364" y="246"/>
                </a:cubicBezTo>
                <a:cubicBezTo>
                  <a:pt x="365" y="215"/>
                  <a:pt x="372" y="187"/>
                  <a:pt x="384" y="199"/>
                </a:cubicBezTo>
                <a:cubicBezTo>
                  <a:pt x="401" y="214"/>
                  <a:pt x="412" y="211"/>
                  <a:pt x="417" y="196"/>
                </a:cubicBezTo>
                <a:cubicBezTo>
                  <a:pt x="422" y="181"/>
                  <a:pt x="416" y="163"/>
                  <a:pt x="408" y="157"/>
                </a:cubicBezTo>
                <a:cubicBezTo>
                  <a:pt x="400" y="151"/>
                  <a:pt x="384" y="166"/>
                  <a:pt x="372" y="159"/>
                </a:cubicBezTo>
                <a:cubicBezTo>
                  <a:pt x="360" y="153"/>
                  <a:pt x="362" y="142"/>
                  <a:pt x="367" y="125"/>
                </a:cubicBezTo>
                <a:cubicBezTo>
                  <a:pt x="380" y="71"/>
                  <a:pt x="368" y="39"/>
                  <a:pt x="365" y="9"/>
                </a:cubicBezTo>
                <a:cubicBezTo>
                  <a:pt x="300" y="0"/>
                  <a:pt x="167" y="7"/>
                  <a:pt x="157" y="17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 useBgFill="1">
        <p:nvSpPr>
          <p:cNvPr id="8" name="Freeform 11"/>
          <p:cNvSpPr>
            <a:spLocks/>
          </p:cNvSpPr>
          <p:nvPr/>
        </p:nvSpPr>
        <p:spPr bwMode="auto">
          <a:xfrm>
            <a:off x="1787634" y="1908597"/>
            <a:ext cx="2057402" cy="1758950"/>
          </a:xfrm>
          <a:custGeom>
            <a:avLst/>
            <a:gdLst>
              <a:gd name="T0" fmla="*/ 399 w 468"/>
              <a:gd name="T1" fmla="*/ 298 h 469"/>
              <a:gd name="T2" fmla="*/ 412 w 468"/>
              <a:gd name="T3" fmla="*/ 298 h 469"/>
              <a:gd name="T4" fmla="*/ 428 w 468"/>
              <a:gd name="T5" fmla="*/ 315 h 469"/>
              <a:gd name="T6" fmla="*/ 456 w 468"/>
              <a:gd name="T7" fmla="*/ 284 h 469"/>
              <a:gd name="T8" fmla="*/ 461 w 468"/>
              <a:gd name="T9" fmla="*/ 247 h 469"/>
              <a:gd name="T10" fmla="*/ 427 w 468"/>
              <a:gd name="T11" fmla="*/ 255 h 469"/>
              <a:gd name="T12" fmla="*/ 403 w 468"/>
              <a:gd name="T13" fmla="*/ 234 h 469"/>
              <a:gd name="T14" fmla="*/ 407 w 468"/>
              <a:gd name="T15" fmla="*/ 161 h 469"/>
              <a:gd name="T16" fmla="*/ 405 w 468"/>
              <a:gd name="T17" fmla="*/ 11 h 469"/>
              <a:gd name="T18" fmla="*/ 266 w 468"/>
              <a:gd name="T19" fmla="*/ 5 h 469"/>
              <a:gd name="T20" fmla="*/ 222 w 468"/>
              <a:gd name="T21" fmla="*/ 24 h 469"/>
              <a:gd name="T22" fmla="*/ 220 w 468"/>
              <a:gd name="T23" fmla="*/ 61 h 469"/>
              <a:gd name="T24" fmla="*/ 171 w 468"/>
              <a:gd name="T25" fmla="*/ 54 h 469"/>
              <a:gd name="T26" fmla="*/ 179 w 468"/>
              <a:gd name="T27" fmla="*/ 28 h 469"/>
              <a:gd name="T28" fmla="*/ 156 w 468"/>
              <a:gd name="T29" fmla="*/ 15 h 469"/>
              <a:gd name="T30" fmla="*/ 53 w 468"/>
              <a:gd name="T31" fmla="*/ 13 h 469"/>
              <a:gd name="T32" fmla="*/ 52 w 468"/>
              <a:gd name="T33" fmla="*/ 192 h 469"/>
              <a:gd name="T34" fmla="*/ 57 w 468"/>
              <a:gd name="T35" fmla="*/ 278 h 469"/>
              <a:gd name="T36" fmla="*/ 40 w 468"/>
              <a:gd name="T37" fmla="*/ 287 h 469"/>
              <a:gd name="T38" fmla="*/ 11 w 468"/>
              <a:gd name="T39" fmla="*/ 291 h 469"/>
              <a:gd name="T40" fmla="*/ 17 w 468"/>
              <a:gd name="T41" fmla="*/ 340 h 469"/>
              <a:gd name="T42" fmla="*/ 40 w 468"/>
              <a:gd name="T43" fmla="*/ 335 h 469"/>
              <a:gd name="T44" fmla="*/ 58 w 468"/>
              <a:gd name="T45" fmla="*/ 326 h 469"/>
              <a:gd name="T46" fmla="*/ 53 w 468"/>
              <a:gd name="T47" fmla="*/ 403 h 469"/>
              <a:gd name="T48" fmla="*/ 185 w 468"/>
              <a:gd name="T49" fmla="*/ 398 h 469"/>
              <a:gd name="T50" fmla="*/ 243 w 468"/>
              <a:gd name="T51" fmla="*/ 428 h 469"/>
              <a:gd name="T52" fmla="*/ 258 w 468"/>
              <a:gd name="T53" fmla="*/ 465 h 469"/>
              <a:gd name="T54" fmla="*/ 306 w 468"/>
              <a:gd name="T55" fmla="*/ 441 h 469"/>
              <a:gd name="T56" fmla="*/ 286 w 468"/>
              <a:gd name="T57" fmla="*/ 418 h 469"/>
              <a:gd name="T58" fmla="*/ 333 w 468"/>
              <a:gd name="T59" fmla="*/ 397 h 469"/>
              <a:gd name="T60" fmla="*/ 406 w 468"/>
              <a:gd name="T61" fmla="*/ 398 h 469"/>
              <a:gd name="T62" fmla="*/ 399 w 468"/>
              <a:gd name="T63" fmla="*/ 298 h 4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468" h="469">
                <a:moveTo>
                  <a:pt x="399" y="298"/>
                </a:moveTo>
                <a:cubicBezTo>
                  <a:pt x="404" y="291"/>
                  <a:pt x="410" y="291"/>
                  <a:pt x="412" y="298"/>
                </a:cubicBezTo>
                <a:cubicBezTo>
                  <a:pt x="414" y="304"/>
                  <a:pt x="418" y="315"/>
                  <a:pt x="428" y="315"/>
                </a:cubicBezTo>
                <a:cubicBezTo>
                  <a:pt x="437" y="315"/>
                  <a:pt x="451" y="298"/>
                  <a:pt x="456" y="284"/>
                </a:cubicBezTo>
                <a:cubicBezTo>
                  <a:pt x="461" y="269"/>
                  <a:pt x="468" y="253"/>
                  <a:pt x="461" y="247"/>
                </a:cubicBezTo>
                <a:cubicBezTo>
                  <a:pt x="453" y="240"/>
                  <a:pt x="438" y="252"/>
                  <a:pt x="427" y="255"/>
                </a:cubicBezTo>
                <a:cubicBezTo>
                  <a:pt x="415" y="257"/>
                  <a:pt x="405" y="251"/>
                  <a:pt x="403" y="234"/>
                </a:cubicBezTo>
                <a:cubicBezTo>
                  <a:pt x="400" y="218"/>
                  <a:pt x="405" y="181"/>
                  <a:pt x="407" y="161"/>
                </a:cubicBezTo>
                <a:cubicBezTo>
                  <a:pt x="409" y="140"/>
                  <a:pt x="417" y="72"/>
                  <a:pt x="405" y="11"/>
                </a:cubicBezTo>
                <a:cubicBezTo>
                  <a:pt x="345" y="17"/>
                  <a:pt x="294" y="11"/>
                  <a:pt x="266" y="5"/>
                </a:cubicBezTo>
                <a:cubicBezTo>
                  <a:pt x="238" y="0"/>
                  <a:pt x="222" y="17"/>
                  <a:pt x="222" y="24"/>
                </a:cubicBezTo>
                <a:cubicBezTo>
                  <a:pt x="222" y="32"/>
                  <a:pt x="236" y="53"/>
                  <a:pt x="220" y="61"/>
                </a:cubicBezTo>
                <a:cubicBezTo>
                  <a:pt x="204" y="69"/>
                  <a:pt x="179" y="67"/>
                  <a:pt x="171" y="54"/>
                </a:cubicBezTo>
                <a:cubicBezTo>
                  <a:pt x="164" y="40"/>
                  <a:pt x="179" y="34"/>
                  <a:pt x="179" y="28"/>
                </a:cubicBezTo>
                <a:cubicBezTo>
                  <a:pt x="179" y="22"/>
                  <a:pt x="169" y="15"/>
                  <a:pt x="156" y="15"/>
                </a:cubicBezTo>
                <a:cubicBezTo>
                  <a:pt x="144" y="15"/>
                  <a:pt x="107" y="21"/>
                  <a:pt x="53" y="13"/>
                </a:cubicBezTo>
                <a:cubicBezTo>
                  <a:pt x="51" y="26"/>
                  <a:pt x="41" y="149"/>
                  <a:pt x="52" y="192"/>
                </a:cubicBezTo>
                <a:cubicBezTo>
                  <a:pt x="64" y="235"/>
                  <a:pt x="60" y="269"/>
                  <a:pt x="57" y="278"/>
                </a:cubicBezTo>
                <a:cubicBezTo>
                  <a:pt x="54" y="287"/>
                  <a:pt x="48" y="293"/>
                  <a:pt x="40" y="287"/>
                </a:cubicBezTo>
                <a:cubicBezTo>
                  <a:pt x="33" y="281"/>
                  <a:pt x="21" y="273"/>
                  <a:pt x="11" y="291"/>
                </a:cubicBezTo>
                <a:cubicBezTo>
                  <a:pt x="0" y="309"/>
                  <a:pt x="10" y="337"/>
                  <a:pt x="17" y="340"/>
                </a:cubicBezTo>
                <a:cubicBezTo>
                  <a:pt x="25" y="344"/>
                  <a:pt x="37" y="345"/>
                  <a:pt x="40" y="335"/>
                </a:cubicBezTo>
                <a:cubicBezTo>
                  <a:pt x="44" y="325"/>
                  <a:pt x="52" y="320"/>
                  <a:pt x="58" y="326"/>
                </a:cubicBezTo>
                <a:cubicBezTo>
                  <a:pt x="76" y="344"/>
                  <a:pt x="46" y="354"/>
                  <a:pt x="53" y="403"/>
                </a:cubicBezTo>
                <a:cubicBezTo>
                  <a:pt x="73" y="403"/>
                  <a:pt x="146" y="390"/>
                  <a:pt x="185" y="398"/>
                </a:cubicBezTo>
                <a:cubicBezTo>
                  <a:pt x="214" y="403"/>
                  <a:pt x="247" y="413"/>
                  <a:pt x="243" y="428"/>
                </a:cubicBezTo>
                <a:cubicBezTo>
                  <a:pt x="239" y="440"/>
                  <a:pt x="219" y="461"/>
                  <a:pt x="258" y="465"/>
                </a:cubicBezTo>
                <a:cubicBezTo>
                  <a:pt x="296" y="469"/>
                  <a:pt x="306" y="447"/>
                  <a:pt x="306" y="441"/>
                </a:cubicBezTo>
                <a:cubicBezTo>
                  <a:pt x="306" y="425"/>
                  <a:pt x="286" y="429"/>
                  <a:pt x="286" y="418"/>
                </a:cubicBezTo>
                <a:cubicBezTo>
                  <a:pt x="287" y="406"/>
                  <a:pt x="307" y="394"/>
                  <a:pt x="333" y="397"/>
                </a:cubicBezTo>
                <a:cubicBezTo>
                  <a:pt x="360" y="400"/>
                  <a:pt x="368" y="409"/>
                  <a:pt x="406" y="398"/>
                </a:cubicBezTo>
                <a:cubicBezTo>
                  <a:pt x="402" y="383"/>
                  <a:pt x="394" y="305"/>
                  <a:pt x="399" y="298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 useBgFill="1">
        <p:nvSpPr>
          <p:cNvPr id="9" name="Freeform 12"/>
          <p:cNvSpPr>
            <a:spLocks/>
          </p:cNvSpPr>
          <p:nvPr/>
        </p:nvSpPr>
        <p:spPr bwMode="auto">
          <a:xfrm>
            <a:off x="5077615" y="3337347"/>
            <a:ext cx="1582617" cy="1536700"/>
          </a:xfrm>
          <a:custGeom>
            <a:avLst/>
            <a:gdLst>
              <a:gd name="T0" fmla="*/ 152 w 360"/>
              <a:gd name="T1" fmla="*/ 22 h 410"/>
              <a:gd name="T2" fmla="*/ 178 w 360"/>
              <a:gd name="T3" fmla="*/ 60 h 410"/>
              <a:gd name="T4" fmla="*/ 129 w 360"/>
              <a:gd name="T5" fmla="*/ 69 h 410"/>
              <a:gd name="T6" fmla="*/ 100 w 360"/>
              <a:gd name="T7" fmla="*/ 50 h 410"/>
              <a:gd name="T8" fmla="*/ 108 w 360"/>
              <a:gd name="T9" fmla="*/ 23 h 410"/>
              <a:gd name="T10" fmla="*/ 9 w 360"/>
              <a:gd name="T11" fmla="*/ 19 h 410"/>
              <a:gd name="T12" fmla="*/ 9 w 360"/>
              <a:gd name="T13" fmla="*/ 154 h 410"/>
              <a:gd name="T14" fmla="*/ 26 w 360"/>
              <a:gd name="T15" fmla="*/ 236 h 410"/>
              <a:gd name="T16" fmla="*/ 49 w 360"/>
              <a:gd name="T17" fmla="*/ 209 h 410"/>
              <a:gd name="T18" fmla="*/ 64 w 360"/>
              <a:gd name="T19" fmla="*/ 250 h 410"/>
              <a:gd name="T20" fmla="*/ 47 w 360"/>
              <a:gd name="T21" fmla="*/ 284 h 410"/>
              <a:gd name="T22" fmla="*/ 24 w 360"/>
              <a:gd name="T23" fmla="*/ 277 h 410"/>
              <a:gd name="T24" fmla="*/ 9 w 360"/>
              <a:gd name="T25" fmla="*/ 325 h 410"/>
              <a:gd name="T26" fmla="*/ 10 w 360"/>
              <a:gd name="T27" fmla="*/ 410 h 410"/>
              <a:gd name="T28" fmla="*/ 360 w 360"/>
              <a:gd name="T29" fmla="*/ 410 h 410"/>
              <a:gd name="T30" fmla="*/ 360 w 360"/>
              <a:gd name="T31" fmla="*/ 29 h 410"/>
              <a:gd name="T32" fmla="*/ 152 w 360"/>
              <a:gd name="T33" fmla="*/ 22 h 4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360" h="410">
                <a:moveTo>
                  <a:pt x="152" y="22"/>
                </a:moveTo>
                <a:cubicBezTo>
                  <a:pt x="141" y="31"/>
                  <a:pt x="182" y="46"/>
                  <a:pt x="178" y="60"/>
                </a:cubicBezTo>
                <a:cubicBezTo>
                  <a:pt x="173" y="73"/>
                  <a:pt x="149" y="70"/>
                  <a:pt x="129" y="69"/>
                </a:cubicBezTo>
                <a:cubicBezTo>
                  <a:pt x="108" y="68"/>
                  <a:pt x="100" y="61"/>
                  <a:pt x="100" y="50"/>
                </a:cubicBezTo>
                <a:cubicBezTo>
                  <a:pt x="101" y="39"/>
                  <a:pt x="119" y="29"/>
                  <a:pt x="108" y="23"/>
                </a:cubicBezTo>
                <a:cubicBezTo>
                  <a:pt x="82" y="10"/>
                  <a:pt x="20" y="16"/>
                  <a:pt x="9" y="19"/>
                </a:cubicBezTo>
                <a:cubicBezTo>
                  <a:pt x="20" y="71"/>
                  <a:pt x="12" y="137"/>
                  <a:pt x="9" y="154"/>
                </a:cubicBezTo>
                <a:cubicBezTo>
                  <a:pt x="0" y="197"/>
                  <a:pt x="9" y="233"/>
                  <a:pt x="26" y="236"/>
                </a:cubicBezTo>
                <a:cubicBezTo>
                  <a:pt x="33" y="237"/>
                  <a:pt x="34" y="212"/>
                  <a:pt x="49" y="209"/>
                </a:cubicBezTo>
                <a:cubicBezTo>
                  <a:pt x="64" y="207"/>
                  <a:pt x="64" y="234"/>
                  <a:pt x="64" y="250"/>
                </a:cubicBezTo>
                <a:cubicBezTo>
                  <a:pt x="64" y="267"/>
                  <a:pt x="57" y="284"/>
                  <a:pt x="47" y="284"/>
                </a:cubicBezTo>
                <a:cubicBezTo>
                  <a:pt x="36" y="284"/>
                  <a:pt x="34" y="277"/>
                  <a:pt x="24" y="277"/>
                </a:cubicBezTo>
                <a:cubicBezTo>
                  <a:pt x="14" y="276"/>
                  <a:pt x="13" y="298"/>
                  <a:pt x="9" y="325"/>
                </a:cubicBezTo>
                <a:cubicBezTo>
                  <a:pt x="7" y="341"/>
                  <a:pt x="4" y="373"/>
                  <a:pt x="10" y="410"/>
                </a:cubicBezTo>
                <a:cubicBezTo>
                  <a:pt x="360" y="410"/>
                  <a:pt x="360" y="410"/>
                  <a:pt x="360" y="410"/>
                </a:cubicBezTo>
                <a:cubicBezTo>
                  <a:pt x="360" y="29"/>
                  <a:pt x="360" y="29"/>
                  <a:pt x="360" y="29"/>
                </a:cubicBezTo>
                <a:cubicBezTo>
                  <a:pt x="293" y="11"/>
                  <a:pt x="181" y="0"/>
                  <a:pt x="152" y="22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 useBgFill="1">
        <p:nvSpPr>
          <p:cNvPr id="13" name="Freeform 16"/>
          <p:cNvSpPr>
            <a:spLocks/>
          </p:cNvSpPr>
          <p:nvPr/>
        </p:nvSpPr>
        <p:spPr bwMode="auto">
          <a:xfrm>
            <a:off x="467544" y="3337347"/>
            <a:ext cx="1794874" cy="1536700"/>
          </a:xfrm>
          <a:custGeom>
            <a:avLst/>
            <a:gdLst>
              <a:gd name="T0" fmla="*/ 370 w 408"/>
              <a:gd name="T1" fmla="*/ 236 h 410"/>
              <a:gd name="T2" fmla="*/ 405 w 408"/>
              <a:gd name="T3" fmla="*/ 193 h 410"/>
              <a:gd name="T4" fmla="*/ 383 w 408"/>
              <a:gd name="T5" fmla="*/ 157 h 410"/>
              <a:gd name="T6" fmla="*/ 363 w 408"/>
              <a:gd name="T7" fmla="*/ 184 h 410"/>
              <a:gd name="T8" fmla="*/ 342 w 408"/>
              <a:gd name="T9" fmla="*/ 142 h 410"/>
              <a:gd name="T10" fmla="*/ 353 w 408"/>
              <a:gd name="T11" fmla="*/ 22 h 410"/>
              <a:gd name="T12" fmla="*/ 166 w 408"/>
              <a:gd name="T13" fmla="*/ 18 h 410"/>
              <a:gd name="T14" fmla="*/ 191 w 408"/>
              <a:gd name="T15" fmla="*/ 55 h 410"/>
              <a:gd name="T16" fmla="*/ 142 w 408"/>
              <a:gd name="T17" fmla="*/ 65 h 410"/>
              <a:gd name="T18" fmla="*/ 114 w 408"/>
              <a:gd name="T19" fmla="*/ 45 h 410"/>
              <a:gd name="T20" fmla="*/ 121 w 408"/>
              <a:gd name="T21" fmla="*/ 19 h 410"/>
              <a:gd name="T22" fmla="*/ 0 w 408"/>
              <a:gd name="T23" fmla="*/ 22 h 410"/>
              <a:gd name="T24" fmla="*/ 0 w 408"/>
              <a:gd name="T25" fmla="*/ 410 h 410"/>
              <a:gd name="T26" fmla="*/ 354 w 408"/>
              <a:gd name="T27" fmla="*/ 410 h 410"/>
              <a:gd name="T28" fmla="*/ 341 w 408"/>
              <a:gd name="T29" fmla="*/ 264 h 410"/>
              <a:gd name="T30" fmla="*/ 370 w 408"/>
              <a:gd name="T31" fmla="*/ 236 h 4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408" h="410">
                <a:moveTo>
                  <a:pt x="370" y="236"/>
                </a:moveTo>
                <a:cubicBezTo>
                  <a:pt x="399" y="239"/>
                  <a:pt x="403" y="209"/>
                  <a:pt x="405" y="193"/>
                </a:cubicBezTo>
                <a:cubicBezTo>
                  <a:pt x="408" y="176"/>
                  <a:pt x="397" y="157"/>
                  <a:pt x="383" y="157"/>
                </a:cubicBezTo>
                <a:cubicBezTo>
                  <a:pt x="370" y="157"/>
                  <a:pt x="375" y="184"/>
                  <a:pt x="363" y="184"/>
                </a:cubicBezTo>
                <a:cubicBezTo>
                  <a:pt x="351" y="184"/>
                  <a:pt x="343" y="156"/>
                  <a:pt x="342" y="142"/>
                </a:cubicBezTo>
                <a:cubicBezTo>
                  <a:pt x="342" y="116"/>
                  <a:pt x="359" y="73"/>
                  <a:pt x="353" y="22"/>
                </a:cubicBezTo>
                <a:cubicBezTo>
                  <a:pt x="302" y="0"/>
                  <a:pt x="176" y="8"/>
                  <a:pt x="166" y="18"/>
                </a:cubicBezTo>
                <a:cubicBezTo>
                  <a:pt x="156" y="28"/>
                  <a:pt x="195" y="42"/>
                  <a:pt x="191" y="55"/>
                </a:cubicBezTo>
                <a:cubicBezTo>
                  <a:pt x="187" y="69"/>
                  <a:pt x="163" y="66"/>
                  <a:pt x="142" y="65"/>
                </a:cubicBezTo>
                <a:cubicBezTo>
                  <a:pt x="122" y="63"/>
                  <a:pt x="113" y="56"/>
                  <a:pt x="114" y="45"/>
                </a:cubicBezTo>
                <a:cubicBezTo>
                  <a:pt x="114" y="34"/>
                  <a:pt x="132" y="25"/>
                  <a:pt x="121" y="19"/>
                </a:cubicBezTo>
                <a:cubicBezTo>
                  <a:pt x="102" y="9"/>
                  <a:pt x="48" y="10"/>
                  <a:pt x="0" y="22"/>
                </a:cubicBezTo>
                <a:cubicBezTo>
                  <a:pt x="0" y="410"/>
                  <a:pt x="0" y="410"/>
                  <a:pt x="0" y="410"/>
                </a:cubicBezTo>
                <a:cubicBezTo>
                  <a:pt x="354" y="410"/>
                  <a:pt x="354" y="410"/>
                  <a:pt x="354" y="410"/>
                </a:cubicBezTo>
                <a:cubicBezTo>
                  <a:pt x="353" y="350"/>
                  <a:pt x="343" y="274"/>
                  <a:pt x="341" y="264"/>
                </a:cubicBezTo>
                <a:cubicBezTo>
                  <a:pt x="339" y="250"/>
                  <a:pt x="341" y="234"/>
                  <a:pt x="370" y="236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 useBgFill="1">
        <p:nvSpPr>
          <p:cNvPr id="14" name="Freeform 17"/>
          <p:cNvSpPr>
            <a:spLocks/>
          </p:cNvSpPr>
          <p:nvPr/>
        </p:nvSpPr>
        <p:spPr bwMode="auto">
          <a:xfrm>
            <a:off x="467544" y="1706985"/>
            <a:ext cx="1653369" cy="1889125"/>
          </a:xfrm>
          <a:custGeom>
            <a:avLst/>
            <a:gdLst>
              <a:gd name="T0" fmla="*/ 121 w 376"/>
              <a:gd name="T1" fmla="*/ 454 h 504"/>
              <a:gd name="T2" fmla="*/ 114 w 376"/>
              <a:gd name="T3" fmla="*/ 480 h 504"/>
              <a:gd name="T4" fmla="*/ 142 w 376"/>
              <a:gd name="T5" fmla="*/ 500 h 504"/>
              <a:gd name="T6" fmla="*/ 191 w 376"/>
              <a:gd name="T7" fmla="*/ 490 h 504"/>
              <a:gd name="T8" fmla="*/ 166 w 376"/>
              <a:gd name="T9" fmla="*/ 453 h 504"/>
              <a:gd name="T10" fmla="*/ 353 w 376"/>
              <a:gd name="T11" fmla="*/ 457 h 504"/>
              <a:gd name="T12" fmla="*/ 358 w 376"/>
              <a:gd name="T13" fmla="*/ 380 h 504"/>
              <a:gd name="T14" fmla="*/ 340 w 376"/>
              <a:gd name="T15" fmla="*/ 389 h 504"/>
              <a:gd name="T16" fmla="*/ 317 w 376"/>
              <a:gd name="T17" fmla="*/ 394 h 504"/>
              <a:gd name="T18" fmla="*/ 311 w 376"/>
              <a:gd name="T19" fmla="*/ 345 h 504"/>
              <a:gd name="T20" fmla="*/ 340 w 376"/>
              <a:gd name="T21" fmla="*/ 341 h 504"/>
              <a:gd name="T22" fmla="*/ 357 w 376"/>
              <a:gd name="T23" fmla="*/ 332 h 504"/>
              <a:gd name="T24" fmla="*/ 352 w 376"/>
              <a:gd name="T25" fmla="*/ 246 h 504"/>
              <a:gd name="T26" fmla="*/ 353 w 376"/>
              <a:gd name="T27" fmla="*/ 67 h 504"/>
              <a:gd name="T28" fmla="*/ 160 w 376"/>
              <a:gd name="T29" fmla="*/ 64 h 504"/>
              <a:gd name="T30" fmla="*/ 149 w 376"/>
              <a:gd name="T31" fmla="*/ 54 h 504"/>
              <a:gd name="T32" fmla="*/ 165 w 376"/>
              <a:gd name="T33" fmla="*/ 33 h 504"/>
              <a:gd name="T34" fmla="*/ 148 w 376"/>
              <a:gd name="T35" fmla="*/ 13 h 504"/>
              <a:gd name="T36" fmla="*/ 90 w 376"/>
              <a:gd name="T37" fmla="*/ 16 h 504"/>
              <a:gd name="T38" fmla="*/ 108 w 376"/>
              <a:gd name="T39" fmla="*/ 53 h 504"/>
              <a:gd name="T40" fmla="*/ 0 w 376"/>
              <a:gd name="T41" fmla="*/ 62 h 504"/>
              <a:gd name="T42" fmla="*/ 0 w 376"/>
              <a:gd name="T43" fmla="*/ 457 h 504"/>
              <a:gd name="T44" fmla="*/ 121 w 376"/>
              <a:gd name="T45" fmla="*/ 454 h 5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376" h="504">
                <a:moveTo>
                  <a:pt x="121" y="454"/>
                </a:moveTo>
                <a:cubicBezTo>
                  <a:pt x="132" y="460"/>
                  <a:pt x="114" y="469"/>
                  <a:pt x="114" y="480"/>
                </a:cubicBezTo>
                <a:cubicBezTo>
                  <a:pt x="113" y="491"/>
                  <a:pt x="122" y="498"/>
                  <a:pt x="142" y="500"/>
                </a:cubicBezTo>
                <a:cubicBezTo>
                  <a:pt x="163" y="501"/>
                  <a:pt x="187" y="504"/>
                  <a:pt x="191" y="490"/>
                </a:cubicBezTo>
                <a:cubicBezTo>
                  <a:pt x="195" y="477"/>
                  <a:pt x="156" y="463"/>
                  <a:pt x="166" y="453"/>
                </a:cubicBezTo>
                <a:cubicBezTo>
                  <a:pt x="176" y="443"/>
                  <a:pt x="302" y="435"/>
                  <a:pt x="353" y="457"/>
                </a:cubicBezTo>
                <a:cubicBezTo>
                  <a:pt x="346" y="408"/>
                  <a:pt x="376" y="398"/>
                  <a:pt x="358" y="380"/>
                </a:cubicBezTo>
                <a:cubicBezTo>
                  <a:pt x="352" y="374"/>
                  <a:pt x="344" y="379"/>
                  <a:pt x="340" y="389"/>
                </a:cubicBezTo>
                <a:cubicBezTo>
                  <a:pt x="337" y="399"/>
                  <a:pt x="325" y="398"/>
                  <a:pt x="317" y="394"/>
                </a:cubicBezTo>
                <a:cubicBezTo>
                  <a:pt x="310" y="391"/>
                  <a:pt x="300" y="363"/>
                  <a:pt x="311" y="345"/>
                </a:cubicBezTo>
                <a:cubicBezTo>
                  <a:pt x="321" y="327"/>
                  <a:pt x="333" y="335"/>
                  <a:pt x="340" y="341"/>
                </a:cubicBezTo>
                <a:cubicBezTo>
                  <a:pt x="348" y="347"/>
                  <a:pt x="354" y="341"/>
                  <a:pt x="357" y="332"/>
                </a:cubicBezTo>
                <a:cubicBezTo>
                  <a:pt x="360" y="323"/>
                  <a:pt x="364" y="289"/>
                  <a:pt x="352" y="246"/>
                </a:cubicBezTo>
                <a:cubicBezTo>
                  <a:pt x="341" y="203"/>
                  <a:pt x="351" y="80"/>
                  <a:pt x="353" y="67"/>
                </a:cubicBezTo>
                <a:cubicBezTo>
                  <a:pt x="227" y="41"/>
                  <a:pt x="166" y="63"/>
                  <a:pt x="160" y="64"/>
                </a:cubicBezTo>
                <a:cubicBezTo>
                  <a:pt x="153" y="65"/>
                  <a:pt x="150" y="62"/>
                  <a:pt x="149" y="54"/>
                </a:cubicBezTo>
                <a:cubicBezTo>
                  <a:pt x="147" y="46"/>
                  <a:pt x="161" y="40"/>
                  <a:pt x="165" y="33"/>
                </a:cubicBezTo>
                <a:cubicBezTo>
                  <a:pt x="169" y="27"/>
                  <a:pt x="166" y="15"/>
                  <a:pt x="148" y="13"/>
                </a:cubicBezTo>
                <a:cubicBezTo>
                  <a:pt x="135" y="12"/>
                  <a:pt x="97" y="0"/>
                  <a:pt x="90" y="16"/>
                </a:cubicBezTo>
                <a:cubicBezTo>
                  <a:pt x="83" y="32"/>
                  <a:pt x="119" y="37"/>
                  <a:pt x="108" y="53"/>
                </a:cubicBezTo>
                <a:cubicBezTo>
                  <a:pt x="100" y="64"/>
                  <a:pt x="45" y="51"/>
                  <a:pt x="0" y="62"/>
                </a:cubicBezTo>
                <a:cubicBezTo>
                  <a:pt x="0" y="457"/>
                  <a:pt x="0" y="457"/>
                  <a:pt x="0" y="457"/>
                </a:cubicBezTo>
                <a:cubicBezTo>
                  <a:pt x="48" y="445"/>
                  <a:pt x="102" y="444"/>
                  <a:pt x="121" y="454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187624" y="5373216"/>
            <a:ext cx="4608512" cy="10081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/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solidFill>
                  <a:srgbClr val="002060"/>
                </a:solidFill>
              </a:rPr>
              <a:t>12 + 6 - 9 =</a:t>
            </a:r>
          </a:p>
        </p:txBody>
      </p:sp>
      <p:grpSp>
        <p:nvGrpSpPr>
          <p:cNvPr id="33" name="Группа 32"/>
          <p:cNvGrpSpPr/>
          <p:nvPr/>
        </p:nvGrpSpPr>
        <p:grpSpPr>
          <a:xfrm>
            <a:off x="7254665" y="2575975"/>
            <a:ext cx="1905000" cy="1905000"/>
            <a:chOff x="7254665" y="2575975"/>
            <a:chExt cx="1905000" cy="1905000"/>
          </a:xfrm>
        </p:grpSpPr>
        <p:pic>
          <p:nvPicPr>
            <p:cNvPr id="34" name="Рисунок 3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54665" y="2575975"/>
              <a:ext cx="1905000" cy="1905000"/>
            </a:xfrm>
            <a:prstGeom prst="rect">
              <a:avLst/>
            </a:prstGeom>
          </p:spPr>
        </p:pic>
        <p:sp>
          <p:nvSpPr>
            <p:cNvPr id="35" name="Овал 34"/>
            <p:cNvSpPr/>
            <p:nvPr/>
          </p:nvSpPr>
          <p:spPr>
            <a:xfrm>
              <a:off x="7631681" y="3622164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Овал 35"/>
            <p:cNvSpPr/>
            <p:nvPr/>
          </p:nvSpPr>
          <p:spPr>
            <a:xfrm>
              <a:off x="7756017" y="3717032"/>
              <a:ext cx="792088" cy="619776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b="1" dirty="0" smtClean="0">
                  <a:solidFill>
                    <a:srgbClr val="002060"/>
                  </a:solidFill>
                </a:rPr>
                <a:t>10</a:t>
              </a:r>
              <a:endParaRPr lang="ru-RU" sz="2800" b="1" dirty="0">
                <a:solidFill>
                  <a:srgbClr val="002060"/>
                </a:solidFill>
              </a:endParaRPr>
            </a:p>
          </p:txBody>
        </p:sp>
      </p:grpSp>
      <p:pic>
        <p:nvPicPr>
          <p:cNvPr id="39" name="Рисунок 38">
            <a:hlinkClick r:id="" action="ppaction://hlinkshowjump?jump=nextslide">
              <a:snd r:embed="rId4" name="chimes.wav"/>
            </a:hlinkClick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5557" y="487592"/>
            <a:ext cx="1905000" cy="1905000"/>
          </a:xfrm>
          <a:prstGeom prst="rect">
            <a:avLst/>
          </a:prstGeom>
        </p:spPr>
      </p:pic>
      <p:sp>
        <p:nvSpPr>
          <p:cNvPr id="40" name="Овал 39"/>
          <p:cNvSpPr/>
          <p:nvPr/>
        </p:nvSpPr>
        <p:spPr>
          <a:xfrm>
            <a:off x="7608822" y="1533931"/>
            <a:ext cx="45719" cy="45719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Овал 40">
            <a:hlinkClick r:id="" action="ppaction://hlinkshowjump?jump=nextslide">
              <a:snd r:embed="rId4" name="chimes.wav"/>
            </a:hlinkClick>
          </p:cNvPr>
          <p:cNvSpPr/>
          <p:nvPr/>
        </p:nvSpPr>
        <p:spPr>
          <a:xfrm>
            <a:off x="7746909" y="1628800"/>
            <a:ext cx="792088" cy="61977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glow rad="635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9</a:t>
            </a:r>
            <a:endParaRPr lang="ru-RU" sz="2800" b="1" dirty="0">
              <a:solidFill>
                <a:srgbClr val="002060"/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7236449" y="4664358"/>
            <a:ext cx="1905000" cy="1905000"/>
            <a:chOff x="7236449" y="4664358"/>
            <a:chExt cx="1905000" cy="1905000"/>
          </a:xfrm>
        </p:grpSpPr>
        <p:pic>
          <p:nvPicPr>
            <p:cNvPr id="37" name="Рисунок 3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36449" y="4664358"/>
              <a:ext cx="1905000" cy="1905000"/>
            </a:xfrm>
            <a:prstGeom prst="rect">
              <a:avLst/>
            </a:prstGeom>
          </p:spPr>
        </p:pic>
        <p:sp>
          <p:nvSpPr>
            <p:cNvPr id="42" name="Овал 41"/>
            <p:cNvSpPr/>
            <p:nvPr/>
          </p:nvSpPr>
          <p:spPr>
            <a:xfrm>
              <a:off x="7594422" y="5705029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Овал 42"/>
            <p:cNvSpPr/>
            <p:nvPr/>
          </p:nvSpPr>
          <p:spPr>
            <a:xfrm>
              <a:off x="7737801" y="5805566"/>
              <a:ext cx="792088" cy="619776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b="1" dirty="0" smtClean="0">
                  <a:solidFill>
                    <a:srgbClr val="002060"/>
                  </a:solidFill>
                </a:rPr>
                <a:t>11</a:t>
              </a:r>
              <a:endParaRPr lang="ru-RU" sz="2800" b="1" dirty="0">
                <a:solidFill>
                  <a:srgbClr val="002060"/>
                </a:solidFill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271794749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Freeform 6"/>
          <p:cNvSpPr>
            <a:spLocks/>
          </p:cNvSpPr>
          <p:nvPr/>
        </p:nvSpPr>
        <p:spPr bwMode="auto">
          <a:xfrm>
            <a:off x="467544" y="476672"/>
            <a:ext cx="1860041" cy="1481138"/>
          </a:xfrm>
          <a:custGeom>
            <a:avLst/>
            <a:gdLst>
              <a:gd name="T0" fmla="*/ 108 w 423"/>
              <a:gd name="T1" fmla="*/ 381 h 395"/>
              <a:gd name="T2" fmla="*/ 90 w 423"/>
              <a:gd name="T3" fmla="*/ 344 h 395"/>
              <a:gd name="T4" fmla="*/ 148 w 423"/>
              <a:gd name="T5" fmla="*/ 341 h 395"/>
              <a:gd name="T6" fmla="*/ 165 w 423"/>
              <a:gd name="T7" fmla="*/ 361 h 395"/>
              <a:gd name="T8" fmla="*/ 149 w 423"/>
              <a:gd name="T9" fmla="*/ 382 h 395"/>
              <a:gd name="T10" fmla="*/ 160 w 423"/>
              <a:gd name="T11" fmla="*/ 392 h 395"/>
              <a:gd name="T12" fmla="*/ 353 w 423"/>
              <a:gd name="T13" fmla="*/ 395 h 395"/>
              <a:gd name="T14" fmla="*/ 352 w 423"/>
              <a:gd name="T15" fmla="*/ 286 h 395"/>
              <a:gd name="T16" fmla="*/ 382 w 423"/>
              <a:gd name="T17" fmla="*/ 294 h 395"/>
              <a:gd name="T18" fmla="*/ 409 w 423"/>
              <a:gd name="T19" fmla="*/ 272 h 395"/>
              <a:gd name="T20" fmla="*/ 416 w 423"/>
              <a:gd name="T21" fmla="*/ 230 h 395"/>
              <a:gd name="T22" fmla="*/ 387 w 423"/>
              <a:gd name="T23" fmla="*/ 235 h 395"/>
              <a:gd name="T24" fmla="*/ 356 w 423"/>
              <a:gd name="T25" fmla="*/ 225 h 395"/>
              <a:gd name="T26" fmla="*/ 355 w 423"/>
              <a:gd name="T27" fmla="*/ 154 h 395"/>
              <a:gd name="T28" fmla="*/ 351 w 423"/>
              <a:gd name="T29" fmla="*/ 0 h 395"/>
              <a:gd name="T30" fmla="*/ 0 w 423"/>
              <a:gd name="T31" fmla="*/ 0 h 395"/>
              <a:gd name="T32" fmla="*/ 0 w 423"/>
              <a:gd name="T33" fmla="*/ 390 h 395"/>
              <a:gd name="T34" fmla="*/ 108 w 423"/>
              <a:gd name="T35" fmla="*/ 381 h 3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423" h="395">
                <a:moveTo>
                  <a:pt x="108" y="381"/>
                </a:moveTo>
                <a:cubicBezTo>
                  <a:pt x="119" y="365"/>
                  <a:pt x="83" y="360"/>
                  <a:pt x="90" y="344"/>
                </a:cubicBezTo>
                <a:cubicBezTo>
                  <a:pt x="97" y="328"/>
                  <a:pt x="135" y="340"/>
                  <a:pt x="148" y="341"/>
                </a:cubicBezTo>
                <a:cubicBezTo>
                  <a:pt x="166" y="343"/>
                  <a:pt x="169" y="355"/>
                  <a:pt x="165" y="361"/>
                </a:cubicBezTo>
                <a:cubicBezTo>
                  <a:pt x="161" y="368"/>
                  <a:pt x="147" y="374"/>
                  <a:pt x="149" y="382"/>
                </a:cubicBezTo>
                <a:cubicBezTo>
                  <a:pt x="150" y="390"/>
                  <a:pt x="153" y="393"/>
                  <a:pt x="160" y="392"/>
                </a:cubicBezTo>
                <a:cubicBezTo>
                  <a:pt x="166" y="391"/>
                  <a:pt x="227" y="369"/>
                  <a:pt x="353" y="395"/>
                </a:cubicBezTo>
                <a:cubicBezTo>
                  <a:pt x="349" y="384"/>
                  <a:pt x="342" y="300"/>
                  <a:pt x="352" y="286"/>
                </a:cubicBezTo>
                <a:cubicBezTo>
                  <a:pt x="362" y="273"/>
                  <a:pt x="373" y="285"/>
                  <a:pt x="382" y="294"/>
                </a:cubicBezTo>
                <a:cubicBezTo>
                  <a:pt x="390" y="303"/>
                  <a:pt x="400" y="287"/>
                  <a:pt x="409" y="272"/>
                </a:cubicBezTo>
                <a:cubicBezTo>
                  <a:pt x="418" y="257"/>
                  <a:pt x="423" y="238"/>
                  <a:pt x="416" y="230"/>
                </a:cubicBezTo>
                <a:cubicBezTo>
                  <a:pt x="410" y="222"/>
                  <a:pt x="401" y="222"/>
                  <a:pt x="387" y="235"/>
                </a:cubicBezTo>
                <a:cubicBezTo>
                  <a:pt x="378" y="243"/>
                  <a:pt x="365" y="242"/>
                  <a:pt x="356" y="225"/>
                </a:cubicBezTo>
                <a:cubicBezTo>
                  <a:pt x="350" y="213"/>
                  <a:pt x="350" y="187"/>
                  <a:pt x="355" y="154"/>
                </a:cubicBezTo>
                <a:cubicBezTo>
                  <a:pt x="360" y="123"/>
                  <a:pt x="362" y="36"/>
                  <a:pt x="35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390"/>
                  <a:pt x="0" y="390"/>
                  <a:pt x="0" y="390"/>
                </a:cubicBezTo>
                <a:cubicBezTo>
                  <a:pt x="45" y="379"/>
                  <a:pt x="100" y="392"/>
                  <a:pt x="108" y="381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 useBgFill="1">
        <p:nvSpPr>
          <p:cNvPr id="4" name="Freeform 7"/>
          <p:cNvSpPr>
            <a:spLocks/>
          </p:cNvSpPr>
          <p:nvPr/>
        </p:nvSpPr>
        <p:spPr bwMode="auto">
          <a:xfrm>
            <a:off x="3338598" y="476672"/>
            <a:ext cx="1800460" cy="1682750"/>
          </a:xfrm>
          <a:custGeom>
            <a:avLst/>
            <a:gdLst>
              <a:gd name="T0" fmla="*/ 56 w 409"/>
              <a:gd name="T1" fmla="*/ 87 h 449"/>
              <a:gd name="T2" fmla="*/ 34 w 409"/>
              <a:gd name="T3" fmla="*/ 127 h 449"/>
              <a:gd name="T4" fmla="*/ 7 w 409"/>
              <a:gd name="T5" fmla="*/ 175 h 449"/>
              <a:gd name="T6" fmla="*/ 39 w 409"/>
              <a:gd name="T7" fmla="*/ 185 h 449"/>
              <a:gd name="T8" fmla="*/ 57 w 409"/>
              <a:gd name="T9" fmla="*/ 207 h 449"/>
              <a:gd name="T10" fmla="*/ 52 w 409"/>
              <a:gd name="T11" fmla="*/ 393 h 449"/>
              <a:gd name="T12" fmla="*/ 153 w 409"/>
              <a:gd name="T13" fmla="*/ 400 h 449"/>
              <a:gd name="T14" fmla="*/ 146 w 409"/>
              <a:gd name="T15" fmla="*/ 426 h 449"/>
              <a:gd name="T16" fmla="*/ 174 w 409"/>
              <a:gd name="T17" fmla="*/ 445 h 449"/>
              <a:gd name="T18" fmla="*/ 223 w 409"/>
              <a:gd name="T19" fmla="*/ 436 h 449"/>
              <a:gd name="T20" fmla="*/ 198 w 409"/>
              <a:gd name="T21" fmla="*/ 398 h 449"/>
              <a:gd name="T22" fmla="*/ 406 w 409"/>
              <a:gd name="T23" fmla="*/ 390 h 449"/>
              <a:gd name="T24" fmla="*/ 400 w 409"/>
              <a:gd name="T25" fmla="*/ 286 h 449"/>
              <a:gd name="T26" fmla="*/ 372 w 409"/>
              <a:gd name="T27" fmla="*/ 259 h 449"/>
              <a:gd name="T28" fmla="*/ 366 w 409"/>
              <a:gd name="T29" fmla="*/ 198 h 449"/>
              <a:gd name="T30" fmla="*/ 388 w 409"/>
              <a:gd name="T31" fmla="*/ 211 h 449"/>
              <a:gd name="T32" fmla="*/ 400 w 409"/>
              <a:gd name="T33" fmla="*/ 218 h 449"/>
              <a:gd name="T34" fmla="*/ 401 w 409"/>
              <a:gd name="T35" fmla="*/ 57 h 449"/>
              <a:gd name="T36" fmla="*/ 399 w 409"/>
              <a:gd name="T37" fmla="*/ 0 h 449"/>
              <a:gd name="T38" fmla="*/ 43 w 409"/>
              <a:gd name="T39" fmla="*/ 0 h 449"/>
              <a:gd name="T40" fmla="*/ 56 w 409"/>
              <a:gd name="T41" fmla="*/ 87 h 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409" h="449">
                <a:moveTo>
                  <a:pt x="56" y="87"/>
                </a:moveTo>
                <a:cubicBezTo>
                  <a:pt x="53" y="100"/>
                  <a:pt x="48" y="122"/>
                  <a:pt x="34" y="127"/>
                </a:cubicBezTo>
                <a:cubicBezTo>
                  <a:pt x="15" y="133"/>
                  <a:pt x="0" y="153"/>
                  <a:pt x="7" y="175"/>
                </a:cubicBezTo>
                <a:cubicBezTo>
                  <a:pt x="14" y="194"/>
                  <a:pt x="31" y="195"/>
                  <a:pt x="39" y="185"/>
                </a:cubicBezTo>
                <a:cubicBezTo>
                  <a:pt x="60" y="159"/>
                  <a:pt x="66" y="177"/>
                  <a:pt x="57" y="207"/>
                </a:cubicBezTo>
                <a:cubicBezTo>
                  <a:pt x="32" y="287"/>
                  <a:pt x="44" y="341"/>
                  <a:pt x="52" y="393"/>
                </a:cubicBezTo>
                <a:cubicBezTo>
                  <a:pt x="63" y="391"/>
                  <a:pt x="127" y="386"/>
                  <a:pt x="153" y="400"/>
                </a:cubicBezTo>
                <a:cubicBezTo>
                  <a:pt x="164" y="406"/>
                  <a:pt x="146" y="415"/>
                  <a:pt x="146" y="426"/>
                </a:cubicBezTo>
                <a:cubicBezTo>
                  <a:pt x="145" y="437"/>
                  <a:pt x="154" y="444"/>
                  <a:pt x="174" y="445"/>
                </a:cubicBezTo>
                <a:cubicBezTo>
                  <a:pt x="195" y="447"/>
                  <a:pt x="219" y="449"/>
                  <a:pt x="223" y="436"/>
                </a:cubicBezTo>
                <a:cubicBezTo>
                  <a:pt x="227" y="423"/>
                  <a:pt x="188" y="408"/>
                  <a:pt x="198" y="398"/>
                </a:cubicBezTo>
                <a:cubicBezTo>
                  <a:pt x="208" y="388"/>
                  <a:pt x="341" y="381"/>
                  <a:pt x="406" y="390"/>
                </a:cubicBezTo>
                <a:cubicBezTo>
                  <a:pt x="399" y="342"/>
                  <a:pt x="405" y="311"/>
                  <a:pt x="400" y="286"/>
                </a:cubicBezTo>
                <a:cubicBezTo>
                  <a:pt x="397" y="274"/>
                  <a:pt x="384" y="254"/>
                  <a:pt x="372" y="259"/>
                </a:cubicBezTo>
                <a:cubicBezTo>
                  <a:pt x="342" y="272"/>
                  <a:pt x="348" y="211"/>
                  <a:pt x="366" y="198"/>
                </a:cubicBezTo>
                <a:cubicBezTo>
                  <a:pt x="384" y="186"/>
                  <a:pt x="388" y="202"/>
                  <a:pt x="388" y="211"/>
                </a:cubicBezTo>
                <a:cubicBezTo>
                  <a:pt x="388" y="220"/>
                  <a:pt x="393" y="223"/>
                  <a:pt x="400" y="218"/>
                </a:cubicBezTo>
                <a:cubicBezTo>
                  <a:pt x="406" y="212"/>
                  <a:pt x="409" y="111"/>
                  <a:pt x="401" y="57"/>
                </a:cubicBezTo>
                <a:cubicBezTo>
                  <a:pt x="399" y="43"/>
                  <a:pt x="398" y="22"/>
                  <a:pt x="399" y="0"/>
                </a:cubicBezTo>
                <a:cubicBezTo>
                  <a:pt x="43" y="0"/>
                  <a:pt x="43" y="0"/>
                  <a:pt x="43" y="0"/>
                </a:cubicBezTo>
                <a:cubicBezTo>
                  <a:pt x="54" y="29"/>
                  <a:pt x="62" y="63"/>
                  <a:pt x="56" y="87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 useBgFill="1">
        <p:nvSpPr>
          <p:cNvPr id="5" name="Freeform 8"/>
          <p:cNvSpPr>
            <a:spLocks/>
          </p:cNvSpPr>
          <p:nvPr/>
        </p:nvSpPr>
        <p:spPr bwMode="auto">
          <a:xfrm>
            <a:off x="1971961" y="476672"/>
            <a:ext cx="1657093" cy="1690688"/>
          </a:xfrm>
          <a:custGeom>
            <a:avLst/>
            <a:gdLst>
              <a:gd name="T0" fmla="*/ 13 w 377"/>
              <a:gd name="T1" fmla="*/ 154 h 451"/>
              <a:gd name="T2" fmla="*/ 14 w 377"/>
              <a:gd name="T3" fmla="*/ 225 h 451"/>
              <a:gd name="T4" fmla="*/ 45 w 377"/>
              <a:gd name="T5" fmla="*/ 235 h 451"/>
              <a:gd name="T6" fmla="*/ 74 w 377"/>
              <a:gd name="T7" fmla="*/ 230 h 451"/>
              <a:gd name="T8" fmla="*/ 67 w 377"/>
              <a:gd name="T9" fmla="*/ 272 h 451"/>
              <a:gd name="T10" fmla="*/ 40 w 377"/>
              <a:gd name="T11" fmla="*/ 294 h 451"/>
              <a:gd name="T12" fmla="*/ 10 w 377"/>
              <a:gd name="T13" fmla="*/ 286 h 451"/>
              <a:gd name="T14" fmla="*/ 11 w 377"/>
              <a:gd name="T15" fmla="*/ 395 h 451"/>
              <a:gd name="T16" fmla="*/ 114 w 377"/>
              <a:gd name="T17" fmla="*/ 397 h 451"/>
              <a:gd name="T18" fmla="*/ 137 w 377"/>
              <a:gd name="T19" fmla="*/ 410 h 451"/>
              <a:gd name="T20" fmla="*/ 129 w 377"/>
              <a:gd name="T21" fmla="*/ 436 h 451"/>
              <a:gd name="T22" fmla="*/ 178 w 377"/>
              <a:gd name="T23" fmla="*/ 443 h 451"/>
              <a:gd name="T24" fmla="*/ 180 w 377"/>
              <a:gd name="T25" fmla="*/ 406 h 451"/>
              <a:gd name="T26" fmla="*/ 224 w 377"/>
              <a:gd name="T27" fmla="*/ 387 h 451"/>
              <a:gd name="T28" fmla="*/ 363 w 377"/>
              <a:gd name="T29" fmla="*/ 393 h 451"/>
              <a:gd name="T30" fmla="*/ 368 w 377"/>
              <a:gd name="T31" fmla="*/ 207 h 451"/>
              <a:gd name="T32" fmla="*/ 350 w 377"/>
              <a:gd name="T33" fmla="*/ 185 h 451"/>
              <a:gd name="T34" fmla="*/ 318 w 377"/>
              <a:gd name="T35" fmla="*/ 175 h 451"/>
              <a:gd name="T36" fmla="*/ 345 w 377"/>
              <a:gd name="T37" fmla="*/ 127 h 451"/>
              <a:gd name="T38" fmla="*/ 367 w 377"/>
              <a:gd name="T39" fmla="*/ 87 h 451"/>
              <a:gd name="T40" fmla="*/ 354 w 377"/>
              <a:gd name="T41" fmla="*/ 0 h 451"/>
              <a:gd name="T42" fmla="*/ 9 w 377"/>
              <a:gd name="T43" fmla="*/ 0 h 451"/>
              <a:gd name="T44" fmla="*/ 13 w 377"/>
              <a:gd name="T45" fmla="*/ 154 h 4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377" h="451">
                <a:moveTo>
                  <a:pt x="13" y="154"/>
                </a:moveTo>
                <a:cubicBezTo>
                  <a:pt x="8" y="187"/>
                  <a:pt x="8" y="213"/>
                  <a:pt x="14" y="225"/>
                </a:cubicBezTo>
                <a:cubicBezTo>
                  <a:pt x="23" y="242"/>
                  <a:pt x="36" y="243"/>
                  <a:pt x="45" y="235"/>
                </a:cubicBezTo>
                <a:cubicBezTo>
                  <a:pt x="59" y="222"/>
                  <a:pt x="68" y="222"/>
                  <a:pt x="74" y="230"/>
                </a:cubicBezTo>
                <a:cubicBezTo>
                  <a:pt x="81" y="238"/>
                  <a:pt x="76" y="257"/>
                  <a:pt x="67" y="272"/>
                </a:cubicBezTo>
                <a:cubicBezTo>
                  <a:pt x="58" y="287"/>
                  <a:pt x="48" y="303"/>
                  <a:pt x="40" y="294"/>
                </a:cubicBezTo>
                <a:cubicBezTo>
                  <a:pt x="31" y="285"/>
                  <a:pt x="20" y="273"/>
                  <a:pt x="10" y="286"/>
                </a:cubicBezTo>
                <a:cubicBezTo>
                  <a:pt x="0" y="300"/>
                  <a:pt x="7" y="384"/>
                  <a:pt x="11" y="395"/>
                </a:cubicBezTo>
                <a:cubicBezTo>
                  <a:pt x="65" y="403"/>
                  <a:pt x="102" y="397"/>
                  <a:pt x="114" y="397"/>
                </a:cubicBezTo>
                <a:cubicBezTo>
                  <a:pt x="127" y="397"/>
                  <a:pt x="137" y="404"/>
                  <a:pt x="137" y="410"/>
                </a:cubicBezTo>
                <a:cubicBezTo>
                  <a:pt x="137" y="416"/>
                  <a:pt x="122" y="422"/>
                  <a:pt x="129" y="436"/>
                </a:cubicBezTo>
                <a:cubicBezTo>
                  <a:pt x="137" y="449"/>
                  <a:pt x="162" y="451"/>
                  <a:pt x="178" y="443"/>
                </a:cubicBezTo>
                <a:cubicBezTo>
                  <a:pt x="194" y="435"/>
                  <a:pt x="180" y="414"/>
                  <a:pt x="180" y="406"/>
                </a:cubicBezTo>
                <a:cubicBezTo>
                  <a:pt x="180" y="399"/>
                  <a:pt x="196" y="382"/>
                  <a:pt x="224" y="387"/>
                </a:cubicBezTo>
                <a:cubicBezTo>
                  <a:pt x="252" y="393"/>
                  <a:pt x="303" y="399"/>
                  <a:pt x="363" y="393"/>
                </a:cubicBezTo>
                <a:cubicBezTo>
                  <a:pt x="355" y="341"/>
                  <a:pt x="343" y="287"/>
                  <a:pt x="368" y="207"/>
                </a:cubicBezTo>
                <a:cubicBezTo>
                  <a:pt x="377" y="177"/>
                  <a:pt x="371" y="159"/>
                  <a:pt x="350" y="185"/>
                </a:cubicBezTo>
                <a:cubicBezTo>
                  <a:pt x="342" y="195"/>
                  <a:pt x="325" y="194"/>
                  <a:pt x="318" y="175"/>
                </a:cubicBezTo>
                <a:cubicBezTo>
                  <a:pt x="311" y="153"/>
                  <a:pt x="326" y="133"/>
                  <a:pt x="345" y="127"/>
                </a:cubicBezTo>
                <a:cubicBezTo>
                  <a:pt x="359" y="122"/>
                  <a:pt x="364" y="100"/>
                  <a:pt x="367" y="87"/>
                </a:cubicBezTo>
                <a:cubicBezTo>
                  <a:pt x="373" y="63"/>
                  <a:pt x="365" y="29"/>
                  <a:pt x="354" y="0"/>
                </a:cubicBezTo>
                <a:cubicBezTo>
                  <a:pt x="9" y="0"/>
                  <a:pt x="9" y="0"/>
                  <a:pt x="9" y="0"/>
                </a:cubicBezTo>
                <a:cubicBezTo>
                  <a:pt x="20" y="36"/>
                  <a:pt x="18" y="123"/>
                  <a:pt x="13" y="154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 useBgFill="1">
        <p:nvSpPr>
          <p:cNvPr id="6" name="Freeform 9"/>
          <p:cNvSpPr>
            <a:spLocks/>
          </p:cNvSpPr>
          <p:nvPr/>
        </p:nvSpPr>
        <p:spPr bwMode="auto">
          <a:xfrm>
            <a:off x="4843015" y="476672"/>
            <a:ext cx="1817217" cy="1484313"/>
          </a:xfrm>
          <a:custGeom>
            <a:avLst/>
            <a:gdLst>
              <a:gd name="T0" fmla="*/ 59 w 413"/>
              <a:gd name="T1" fmla="*/ 57 h 396"/>
              <a:gd name="T2" fmla="*/ 58 w 413"/>
              <a:gd name="T3" fmla="*/ 218 h 396"/>
              <a:gd name="T4" fmla="*/ 46 w 413"/>
              <a:gd name="T5" fmla="*/ 211 h 396"/>
              <a:gd name="T6" fmla="*/ 24 w 413"/>
              <a:gd name="T7" fmla="*/ 198 h 396"/>
              <a:gd name="T8" fmla="*/ 30 w 413"/>
              <a:gd name="T9" fmla="*/ 259 h 396"/>
              <a:gd name="T10" fmla="*/ 58 w 413"/>
              <a:gd name="T11" fmla="*/ 286 h 396"/>
              <a:gd name="T12" fmla="*/ 64 w 413"/>
              <a:gd name="T13" fmla="*/ 390 h 396"/>
              <a:gd name="T14" fmla="*/ 161 w 413"/>
              <a:gd name="T15" fmla="*/ 391 h 396"/>
              <a:gd name="T16" fmla="*/ 199 w 413"/>
              <a:gd name="T17" fmla="*/ 363 h 396"/>
              <a:gd name="T18" fmla="*/ 172 w 413"/>
              <a:gd name="T19" fmla="*/ 336 h 396"/>
              <a:gd name="T20" fmla="*/ 221 w 413"/>
              <a:gd name="T21" fmla="*/ 326 h 396"/>
              <a:gd name="T22" fmla="*/ 246 w 413"/>
              <a:gd name="T23" fmla="*/ 353 h 396"/>
              <a:gd name="T24" fmla="*/ 264 w 413"/>
              <a:gd name="T25" fmla="*/ 385 h 396"/>
              <a:gd name="T26" fmla="*/ 413 w 413"/>
              <a:gd name="T27" fmla="*/ 378 h 396"/>
              <a:gd name="T28" fmla="*/ 413 w 413"/>
              <a:gd name="T29" fmla="*/ 0 h 396"/>
              <a:gd name="T30" fmla="*/ 57 w 413"/>
              <a:gd name="T31" fmla="*/ 0 h 396"/>
              <a:gd name="T32" fmla="*/ 59 w 413"/>
              <a:gd name="T33" fmla="*/ 57 h 3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413" h="396">
                <a:moveTo>
                  <a:pt x="59" y="57"/>
                </a:moveTo>
                <a:cubicBezTo>
                  <a:pt x="67" y="111"/>
                  <a:pt x="64" y="212"/>
                  <a:pt x="58" y="218"/>
                </a:cubicBezTo>
                <a:cubicBezTo>
                  <a:pt x="51" y="223"/>
                  <a:pt x="46" y="220"/>
                  <a:pt x="46" y="211"/>
                </a:cubicBezTo>
                <a:cubicBezTo>
                  <a:pt x="46" y="202"/>
                  <a:pt x="42" y="186"/>
                  <a:pt x="24" y="198"/>
                </a:cubicBezTo>
                <a:cubicBezTo>
                  <a:pt x="6" y="211"/>
                  <a:pt x="0" y="272"/>
                  <a:pt x="30" y="259"/>
                </a:cubicBezTo>
                <a:cubicBezTo>
                  <a:pt x="42" y="254"/>
                  <a:pt x="55" y="274"/>
                  <a:pt x="58" y="286"/>
                </a:cubicBezTo>
                <a:cubicBezTo>
                  <a:pt x="63" y="311"/>
                  <a:pt x="57" y="342"/>
                  <a:pt x="64" y="390"/>
                </a:cubicBezTo>
                <a:cubicBezTo>
                  <a:pt x="107" y="396"/>
                  <a:pt x="137" y="396"/>
                  <a:pt x="161" y="391"/>
                </a:cubicBezTo>
                <a:cubicBezTo>
                  <a:pt x="190" y="385"/>
                  <a:pt x="206" y="370"/>
                  <a:pt x="199" y="363"/>
                </a:cubicBezTo>
                <a:cubicBezTo>
                  <a:pt x="192" y="356"/>
                  <a:pt x="170" y="351"/>
                  <a:pt x="172" y="336"/>
                </a:cubicBezTo>
                <a:cubicBezTo>
                  <a:pt x="174" y="320"/>
                  <a:pt x="205" y="321"/>
                  <a:pt x="221" y="326"/>
                </a:cubicBezTo>
                <a:cubicBezTo>
                  <a:pt x="236" y="331"/>
                  <a:pt x="255" y="336"/>
                  <a:pt x="246" y="353"/>
                </a:cubicBezTo>
                <a:cubicBezTo>
                  <a:pt x="236" y="370"/>
                  <a:pt x="247" y="380"/>
                  <a:pt x="264" y="385"/>
                </a:cubicBezTo>
                <a:cubicBezTo>
                  <a:pt x="277" y="389"/>
                  <a:pt x="350" y="373"/>
                  <a:pt x="413" y="378"/>
                </a:cubicBezTo>
                <a:cubicBezTo>
                  <a:pt x="413" y="0"/>
                  <a:pt x="413" y="0"/>
                  <a:pt x="413" y="0"/>
                </a:cubicBezTo>
                <a:cubicBezTo>
                  <a:pt x="57" y="0"/>
                  <a:pt x="57" y="0"/>
                  <a:pt x="57" y="0"/>
                </a:cubicBezTo>
                <a:cubicBezTo>
                  <a:pt x="56" y="22"/>
                  <a:pt x="57" y="43"/>
                  <a:pt x="59" y="57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 useBgFill="1">
        <p:nvSpPr>
          <p:cNvPr id="7" name="Freeform 10"/>
          <p:cNvSpPr>
            <a:spLocks/>
          </p:cNvSpPr>
          <p:nvPr/>
        </p:nvSpPr>
        <p:spPr bwMode="auto">
          <a:xfrm>
            <a:off x="3519203" y="1905422"/>
            <a:ext cx="1856316" cy="1522413"/>
          </a:xfrm>
          <a:custGeom>
            <a:avLst/>
            <a:gdLst>
              <a:gd name="T0" fmla="*/ 157 w 422"/>
              <a:gd name="T1" fmla="*/ 17 h 406"/>
              <a:gd name="T2" fmla="*/ 182 w 422"/>
              <a:gd name="T3" fmla="*/ 55 h 406"/>
              <a:gd name="T4" fmla="*/ 133 w 422"/>
              <a:gd name="T5" fmla="*/ 64 h 406"/>
              <a:gd name="T6" fmla="*/ 105 w 422"/>
              <a:gd name="T7" fmla="*/ 45 h 406"/>
              <a:gd name="T8" fmla="*/ 112 w 422"/>
              <a:gd name="T9" fmla="*/ 19 h 406"/>
              <a:gd name="T10" fmla="*/ 11 w 422"/>
              <a:gd name="T11" fmla="*/ 12 h 406"/>
              <a:gd name="T12" fmla="*/ 13 w 422"/>
              <a:gd name="T13" fmla="*/ 162 h 406"/>
              <a:gd name="T14" fmla="*/ 9 w 422"/>
              <a:gd name="T15" fmla="*/ 235 h 406"/>
              <a:gd name="T16" fmla="*/ 33 w 422"/>
              <a:gd name="T17" fmla="*/ 256 h 406"/>
              <a:gd name="T18" fmla="*/ 67 w 422"/>
              <a:gd name="T19" fmla="*/ 248 h 406"/>
              <a:gd name="T20" fmla="*/ 62 w 422"/>
              <a:gd name="T21" fmla="*/ 285 h 406"/>
              <a:gd name="T22" fmla="*/ 34 w 422"/>
              <a:gd name="T23" fmla="*/ 316 h 406"/>
              <a:gd name="T24" fmla="*/ 18 w 422"/>
              <a:gd name="T25" fmla="*/ 299 h 406"/>
              <a:gd name="T26" fmla="*/ 5 w 422"/>
              <a:gd name="T27" fmla="*/ 299 h 406"/>
              <a:gd name="T28" fmla="*/ 12 w 422"/>
              <a:gd name="T29" fmla="*/ 399 h 406"/>
              <a:gd name="T30" fmla="*/ 85 w 422"/>
              <a:gd name="T31" fmla="*/ 392 h 406"/>
              <a:gd name="T32" fmla="*/ 145 w 422"/>
              <a:gd name="T33" fmla="*/ 368 h 406"/>
              <a:gd name="T34" fmla="*/ 146 w 422"/>
              <a:gd name="T35" fmla="*/ 337 h 406"/>
              <a:gd name="T36" fmla="*/ 201 w 422"/>
              <a:gd name="T37" fmla="*/ 334 h 406"/>
              <a:gd name="T38" fmla="*/ 198 w 422"/>
              <a:gd name="T39" fmla="*/ 364 h 406"/>
              <a:gd name="T40" fmla="*/ 252 w 422"/>
              <a:gd name="T41" fmla="*/ 392 h 406"/>
              <a:gd name="T42" fmla="*/ 363 w 422"/>
              <a:gd name="T43" fmla="*/ 401 h 406"/>
              <a:gd name="T44" fmla="*/ 364 w 422"/>
              <a:gd name="T45" fmla="*/ 246 h 406"/>
              <a:gd name="T46" fmla="*/ 384 w 422"/>
              <a:gd name="T47" fmla="*/ 199 h 406"/>
              <a:gd name="T48" fmla="*/ 417 w 422"/>
              <a:gd name="T49" fmla="*/ 196 h 406"/>
              <a:gd name="T50" fmla="*/ 408 w 422"/>
              <a:gd name="T51" fmla="*/ 157 h 406"/>
              <a:gd name="T52" fmla="*/ 372 w 422"/>
              <a:gd name="T53" fmla="*/ 159 h 406"/>
              <a:gd name="T54" fmla="*/ 367 w 422"/>
              <a:gd name="T55" fmla="*/ 125 h 406"/>
              <a:gd name="T56" fmla="*/ 365 w 422"/>
              <a:gd name="T57" fmla="*/ 9 h 406"/>
              <a:gd name="T58" fmla="*/ 157 w 422"/>
              <a:gd name="T59" fmla="*/ 17 h 4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422" h="406">
                <a:moveTo>
                  <a:pt x="157" y="17"/>
                </a:moveTo>
                <a:cubicBezTo>
                  <a:pt x="147" y="27"/>
                  <a:pt x="186" y="42"/>
                  <a:pt x="182" y="55"/>
                </a:cubicBezTo>
                <a:cubicBezTo>
                  <a:pt x="178" y="68"/>
                  <a:pt x="154" y="66"/>
                  <a:pt x="133" y="64"/>
                </a:cubicBezTo>
                <a:cubicBezTo>
                  <a:pt x="113" y="63"/>
                  <a:pt x="104" y="56"/>
                  <a:pt x="105" y="45"/>
                </a:cubicBezTo>
                <a:cubicBezTo>
                  <a:pt x="105" y="34"/>
                  <a:pt x="123" y="25"/>
                  <a:pt x="112" y="19"/>
                </a:cubicBezTo>
                <a:cubicBezTo>
                  <a:pt x="86" y="5"/>
                  <a:pt x="22" y="10"/>
                  <a:pt x="11" y="12"/>
                </a:cubicBezTo>
                <a:cubicBezTo>
                  <a:pt x="23" y="73"/>
                  <a:pt x="15" y="141"/>
                  <a:pt x="13" y="162"/>
                </a:cubicBezTo>
                <a:cubicBezTo>
                  <a:pt x="11" y="182"/>
                  <a:pt x="6" y="219"/>
                  <a:pt x="9" y="235"/>
                </a:cubicBezTo>
                <a:cubicBezTo>
                  <a:pt x="11" y="252"/>
                  <a:pt x="21" y="258"/>
                  <a:pt x="33" y="256"/>
                </a:cubicBezTo>
                <a:cubicBezTo>
                  <a:pt x="44" y="253"/>
                  <a:pt x="59" y="241"/>
                  <a:pt x="67" y="248"/>
                </a:cubicBezTo>
                <a:cubicBezTo>
                  <a:pt x="74" y="254"/>
                  <a:pt x="67" y="270"/>
                  <a:pt x="62" y="285"/>
                </a:cubicBezTo>
                <a:cubicBezTo>
                  <a:pt x="57" y="299"/>
                  <a:pt x="43" y="316"/>
                  <a:pt x="34" y="316"/>
                </a:cubicBezTo>
                <a:cubicBezTo>
                  <a:pt x="24" y="316"/>
                  <a:pt x="20" y="305"/>
                  <a:pt x="18" y="299"/>
                </a:cubicBezTo>
                <a:cubicBezTo>
                  <a:pt x="16" y="292"/>
                  <a:pt x="10" y="292"/>
                  <a:pt x="5" y="299"/>
                </a:cubicBezTo>
                <a:cubicBezTo>
                  <a:pt x="0" y="306"/>
                  <a:pt x="8" y="384"/>
                  <a:pt x="12" y="399"/>
                </a:cubicBezTo>
                <a:cubicBezTo>
                  <a:pt x="32" y="391"/>
                  <a:pt x="53" y="381"/>
                  <a:pt x="85" y="392"/>
                </a:cubicBezTo>
                <a:cubicBezTo>
                  <a:pt x="110" y="400"/>
                  <a:pt x="156" y="390"/>
                  <a:pt x="145" y="368"/>
                </a:cubicBezTo>
                <a:cubicBezTo>
                  <a:pt x="137" y="351"/>
                  <a:pt x="138" y="341"/>
                  <a:pt x="146" y="337"/>
                </a:cubicBezTo>
                <a:cubicBezTo>
                  <a:pt x="154" y="333"/>
                  <a:pt x="192" y="329"/>
                  <a:pt x="201" y="334"/>
                </a:cubicBezTo>
                <a:cubicBezTo>
                  <a:pt x="209" y="340"/>
                  <a:pt x="204" y="356"/>
                  <a:pt x="198" y="364"/>
                </a:cubicBezTo>
                <a:cubicBezTo>
                  <a:pt x="189" y="374"/>
                  <a:pt x="217" y="387"/>
                  <a:pt x="252" y="392"/>
                </a:cubicBezTo>
                <a:cubicBezTo>
                  <a:pt x="303" y="400"/>
                  <a:pt x="337" y="406"/>
                  <a:pt x="363" y="401"/>
                </a:cubicBezTo>
                <a:cubicBezTo>
                  <a:pt x="343" y="320"/>
                  <a:pt x="363" y="270"/>
                  <a:pt x="364" y="246"/>
                </a:cubicBezTo>
                <a:cubicBezTo>
                  <a:pt x="365" y="215"/>
                  <a:pt x="372" y="187"/>
                  <a:pt x="384" y="199"/>
                </a:cubicBezTo>
                <a:cubicBezTo>
                  <a:pt x="401" y="214"/>
                  <a:pt x="412" y="211"/>
                  <a:pt x="417" y="196"/>
                </a:cubicBezTo>
                <a:cubicBezTo>
                  <a:pt x="422" y="181"/>
                  <a:pt x="416" y="163"/>
                  <a:pt x="408" y="157"/>
                </a:cubicBezTo>
                <a:cubicBezTo>
                  <a:pt x="400" y="151"/>
                  <a:pt x="384" y="166"/>
                  <a:pt x="372" y="159"/>
                </a:cubicBezTo>
                <a:cubicBezTo>
                  <a:pt x="360" y="153"/>
                  <a:pt x="362" y="142"/>
                  <a:pt x="367" y="125"/>
                </a:cubicBezTo>
                <a:cubicBezTo>
                  <a:pt x="380" y="71"/>
                  <a:pt x="368" y="39"/>
                  <a:pt x="365" y="9"/>
                </a:cubicBezTo>
                <a:cubicBezTo>
                  <a:pt x="300" y="0"/>
                  <a:pt x="167" y="7"/>
                  <a:pt x="157" y="17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 useBgFill="1">
        <p:nvSpPr>
          <p:cNvPr id="8" name="Freeform 11"/>
          <p:cNvSpPr>
            <a:spLocks/>
          </p:cNvSpPr>
          <p:nvPr/>
        </p:nvSpPr>
        <p:spPr bwMode="auto">
          <a:xfrm>
            <a:off x="1787634" y="1908597"/>
            <a:ext cx="2057402" cy="1758950"/>
          </a:xfrm>
          <a:custGeom>
            <a:avLst/>
            <a:gdLst>
              <a:gd name="T0" fmla="*/ 399 w 468"/>
              <a:gd name="T1" fmla="*/ 298 h 469"/>
              <a:gd name="T2" fmla="*/ 412 w 468"/>
              <a:gd name="T3" fmla="*/ 298 h 469"/>
              <a:gd name="T4" fmla="*/ 428 w 468"/>
              <a:gd name="T5" fmla="*/ 315 h 469"/>
              <a:gd name="T6" fmla="*/ 456 w 468"/>
              <a:gd name="T7" fmla="*/ 284 h 469"/>
              <a:gd name="T8" fmla="*/ 461 w 468"/>
              <a:gd name="T9" fmla="*/ 247 h 469"/>
              <a:gd name="T10" fmla="*/ 427 w 468"/>
              <a:gd name="T11" fmla="*/ 255 h 469"/>
              <a:gd name="T12" fmla="*/ 403 w 468"/>
              <a:gd name="T13" fmla="*/ 234 h 469"/>
              <a:gd name="T14" fmla="*/ 407 w 468"/>
              <a:gd name="T15" fmla="*/ 161 h 469"/>
              <a:gd name="T16" fmla="*/ 405 w 468"/>
              <a:gd name="T17" fmla="*/ 11 h 469"/>
              <a:gd name="T18" fmla="*/ 266 w 468"/>
              <a:gd name="T19" fmla="*/ 5 h 469"/>
              <a:gd name="T20" fmla="*/ 222 w 468"/>
              <a:gd name="T21" fmla="*/ 24 h 469"/>
              <a:gd name="T22" fmla="*/ 220 w 468"/>
              <a:gd name="T23" fmla="*/ 61 h 469"/>
              <a:gd name="T24" fmla="*/ 171 w 468"/>
              <a:gd name="T25" fmla="*/ 54 h 469"/>
              <a:gd name="T26" fmla="*/ 179 w 468"/>
              <a:gd name="T27" fmla="*/ 28 h 469"/>
              <a:gd name="T28" fmla="*/ 156 w 468"/>
              <a:gd name="T29" fmla="*/ 15 h 469"/>
              <a:gd name="T30" fmla="*/ 53 w 468"/>
              <a:gd name="T31" fmla="*/ 13 h 469"/>
              <a:gd name="T32" fmla="*/ 52 w 468"/>
              <a:gd name="T33" fmla="*/ 192 h 469"/>
              <a:gd name="T34" fmla="*/ 57 w 468"/>
              <a:gd name="T35" fmla="*/ 278 h 469"/>
              <a:gd name="T36" fmla="*/ 40 w 468"/>
              <a:gd name="T37" fmla="*/ 287 h 469"/>
              <a:gd name="T38" fmla="*/ 11 w 468"/>
              <a:gd name="T39" fmla="*/ 291 h 469"/>
              <a:gd name="T40" fmla="*/ 17 w 468"/>
              <a:gd name="T41" fmla="*/ 340 h 469"/>
              <a:gd name="T42" fmla="*/ 40 w 468"/>
              <a:gd name="T43" fmla="*/ 335 h 469"/>
              <a:gd name="T44" fmla="*/ 58 w 468"/>
              <a:gd name="T45" fmla="*/ 326 h 469"/>
              <a:gd name="T46" fmla="*/ 53 w 468"/>
              <a:gd name="T47" fmla="*/ 403 h 469"/>
              <a:gd name="T48" fmla="*/ 185 w 468"/>
              <a:gd name="T49" fmla="*/ 398 h 469"/>
              <a:gd name="T50" fmla="*/ 243 w 468"/>
              <a:gd name="T51" fmla="*/ 428 h 469"/>
              <a:gd name="T52" fmla="*/ 258 w 468"/>
              <a:gd name="T53" fmla="*/ 465 h 469"/>
              <a:gd name="T54" fmla="*/ 306 w 468"/>
              <a:gd name="T55" fmla="*/ 441 h 469"/>
              <a:gd name="T56" fmla="*/ 286 w 468"/>
              <a:gd name="T57" fmla="*/ 418 h 469"/>
              <a:gd name="T58" fmla="*/ 333 w 468"/>
              <a:gd name="T59" fmla="*/ 397 h 469"/>
              <a:gd name="T60" fmla="*/ 406 w 468"/>
              <a:gd name="T61" fmla="*/ 398 h 469"/>
              <a:gd name="T62" fmla="*/ 399 w 468"/>
              <a:gd name="T63" fmla="*/ 298 h 4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468" h="469">
                <a:moveTo>
                  <a:pt x="399" y="298"/>
                </a:moveTo>
                <a:cubicBezTo>
                  <a:pt x="404" y="291"/>
                  <a:pt x="410" y="291"/>
                  <a:pt x="412" y="298"/>
                </a:cubicBezTo>
                <a:cubicBezTo>
                  <a:pt x="414" y="304"/>
                  <a:pt x="418" y="315"/>
                  <a:pt x="428" y="315"/>
                </a:cubicBezTo>
                <a:cubicBezTo>
                  <a:pt x="437" y="315"/>
                  <a:pt x="451" y="298"/>
                  <a:pt x="456" y="284"/>
                </a:cubicBezTo>
                <a:cubicBezTo>
                  <a:pt x="461" y="269"/>
                  <a:pt x="468" y="253"/>
                  <a:pt x="461" y="247"/>
                </a:cubicBezTo>
                <a:cubicBezTo>
                  <a:pt x="453" y="240"/>
                  <a:pt x="438" y="252"/>
                  <a:pt x="427" y="255"/>
                </a:cubicBezTo>
                <a:cubicBezTo>
                  <a:pt x="415" y="257"/>
                  <a:pt x="405" y="251"/>
                  <a:pt x="403" y="234"/>
                </a:cubicBezTo>
                <a:cubicBezTo>
                  <a:pt x="400" y="218"/>
                  <a:pt x="405" y="181"/>
                  <a:pt x="407" y="161"/>
                </a:cubicBezTo>
                <a:cubicBezTo>
                  <a:pt x="409" y="140"/>
                  <a:pt x="417" y="72"/>
                  <a:pt x="405" y="11"/>
                </a:cubicBezTo>
                <a:cubicBezTo>
                  <a:pt x="345" y="17"/>
                  <a:pt x="294" y="11"/>
                  <a:pt x="266" y="5"/>
                </a:cubicBezTo>
                <a:cubicBezTo>
                  <a:pt x="238" y="0"/>
                  <a:pt x="222" y="17"/>
                  <a:pt x="222" y="24"/>
                </a:cubicBezTo>
                <a:cubicBezTo>
                  <a:pt x="222" y="32"/>
                  <a:pt x="236" y="53"/>
                  <a:pt x="220" y="61"/>
                </a:cubicBezTo>
                <a:cubicBezTo>
                  <a:pt x="204" y="69"/>
                  <a:pt x="179" y="67"/>
                  <a:pt x="171" y="54"/>
                </a:cubicBezTo>
                <a:cubicBezTo>
                  <a:pt x="164" y="40"/>
                  <a:pt x="179" y="34"/>
                  <a:pt x="179" y="28"/>
                </a:cubicBezTo>
                <a:cubicBezTo>
                  <a:pt x="179" y="22"/>
                  <a:pt x="169" y="15"/>
                  <a:pt x="156" y="15"/>
                </a:cubicBezTo>
                <a:cubicBezTo>
                  <a:pt x="144" y="15"/>
                  <a:pt x="107" y="21"/>
                  <a:pt x="53" y="13"/>
                </a:cubicBezTo>
                <a:cubicBezTo>
                  <a:pt x="51" y="26"/>
                  <a:pt x="41" y="149"/>
                  <a:pt x="52" y="192"/>
                </a:cubicBezTo>
                <a:cubicBezTo>
                  <a:pt x="64" y="235"/>
                  <a:pt x="60" y="269"/>
                  <a:pt x="57" y="278"/>
                </a:cubicBezTo>
                <a:cubicBezTo>
                  <a:pt x="54" y="287"/>
                  <a:pt x="48" y="293"/>
                  <a:pt x="40" y="287"/>
                </a:cubicBezTo>
                <a:cubicBezTo>
                  <a:pt x="33" y="281"/>
                  <a:pt x="21" y="273"/>
                  <a:pt x="11" y="291"/>
                </a:cubicBezTo>
                <a:cubicBezTo>
                  <a:pt x="0" y="309"/>
                  <a:pt x="10" y="337"/>
                  <a:pt x="17" y="340"/>
                </a:cubicBezTo>
                <a:cubicBezTo>
                  <a:pt x="25" y="344"/>
                  <a:pt x="37" y="345"/>
                  <a:pt x="40" y="335"/>
                </a:cubicBezTo>
                <a:cubicBezTo>
                  <a:pt x="44" y="325"/>
                  <a:pt x="52" y="320"/>
                  <a:pt x="58" y="326"/>
                </a:cubicBezTo>
                <a:cubicBezTo>
                  <a:pt x="76" y="344"/>
                  <a:pt x="46" y="354"/>
                  <a:pt x="53" y="403"/>
                </a:cubicBezTo>
                <a:cubicBezTo>
                  <a:pt x="73" y="403"/>
                  <a:pt x="146" y="390"/>
                  <a:pt x="185" y="398"/>
                </a:cubicBezTo>
                <a:cubicBezTo>
                  <a:pt x="214" y="403"/>
                  <a:pt x="247" y="413"/>
                  <a:pt x="243" y="428"/>
                </a:cubicBezTo>
                <a:cubicBezTo>
                  <a:pt x="239" y="440"/>
                  <a:pt x="219" y="461"/>
                  <a:pt x="258" y="465"/>
                </a:cubicBezTo>
                <a:cubicBezTo>
                  <a:pt x="296" y="469"/>
                  <a:pt x="306" y="447"/>
                  <a:pt x="306" y="441"/>
                </a:cubicBezTo>
                <a:cubicBezTo>
                  <a:pt x="306" y="425"/>
                  <a:pt x="286" y="429"/>
                  <a:pt x="286" y="418"/>
                </a:cubicBezTo>
                <a:cubicBezTo>
                  <a:pt x="287" y="406"/>
                  <a:pt x="307" y="394"/>
                  <a:pt x="333" y="397"/>
                </a:cubicBezTo>
                <a:cubicBezTo>
                  <a:pt x="360" y="400"/>
                  <a:pt x="368" y="409"/>
                  <a:pt x="406" y="398"/>
                </a:cubicBezTo>
                <a:cubicBezTo>
                  <a:pt x="402" y="383"/>
                  <a:pt x="394" y="305"/>
                  <a:pt x="399" y="298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 useBgFill="1">
        <p:nvSpPr>
          <p:cNvPr id="9" name="Freeform 12"/>
          <p:cNvSpPr>
            <a:spLocks/>
          </p:cNvSpPr>
          <p:nvPr/>
        </p:nvSpPr>
        <p:spPr bwMode="auto">
          <a:xfrm>
            <a:off x="5077615" y="3337347"/>
            <a:ext cx="1582617" cy="1536700"/>
          </a:xfrm>
          <a:custGeom>
            <a:avLst/>
            <a:gdLst>
              <a:gd name="T0" fmla="*/ 152 w 360"/>
              <a:gd name="T1" fmla="*/ 22 h 410"/>
              <a:gd name="T2" fmla="*/ 178 w 360"/>
              <a:gd name="T3" fmla="*/ 60 h 410"/>
              <a:gd name="T4" fmla="*/ 129 w 360"/>
              <a:gd name="T5" fmla="*/ 69 h 410"/>
              <a:gd name="T6" fmla="*/ 100 w 360"/>
              <a:gd name="T7" fmla="*/ 50 h 410"/>
              <a:gd name="T8" fmla="*/ 108 w 360"/>
              <a:gd name="T9" fmla="*/ 23 h 410"/>
              <a:gd name="T10" fmla="*/ 9 w 360"/>
              <a:gd name="T11" fmla="*/ 19 h 410"/>
              <a:gd name="T12" fmla="*/ 9 w 360"/>
              <a:gd name="T13" fmla="*/ 154 h 410"/>
              <a:gd name="T14" fmla="*/ 26 w 360"/>
              <a:gd name="T15" fmla="*/ 236 h 410"/>
              <a:gd name="T16" fmla="*/ 49 w 360"/>
              <a:gd name="T17" fmla="*/ 209 h 410"/>
              <a:gd name="T18" fmla="*/ 64 w 360"/>
              <a:gd name="T19" fmla="*/ 250 h 410"/>
              <a:gd name="T20" fmla="*/ 47 w 360"/>
              <a:gd name="T21" fmla="*/ 284 h 410"/>
              <a:gd name="T22" fmla="*/ 24 w 360"/>
              <a:gd name="T23" fmla="*/ 277 h 410"/>
              <a:gd name="T24" fmla="*/ 9 w 360"/>
              <a:gd name="T25" fmla="*/ 325 h 410"/>
              <a:gd name="T26" fmla="*/ 10 w 360"/>
              <a:gd name="T27" fmla="*/ 410 h 410"/>
              <a:gd name="T28" fmla="*/ 360 w 360"/>
              <a:gd name="T29" fmla="*/ 410 h 410"/>
              <a:gd name="T30" fmla="*/ 360 w 360"/>
              <a:gd name="T31" fmla="*/ 29 h 410"/>
              <a:gd name="T32" fmla="*/ 152 w 360"/>
              <a:gd name="T33" fmla="*/ 22 h 4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360" h="410">
                <a:moveTo>
                  <a:pt x="152" y="22"/>
                </a:moveTo>
                <a:cubicBezTo>
                  <a:pt x="141" y="31"/>
                  <a:pt x="182" y="46"/>
                  <a:pt x="178" y="60"/>
                </a:cubicBezTo>
                <a:cubicBezTo>
                  <a:pt x="173" y="73"/>
                  <a:pt x="149" y="70"/>
                  <a:pt x="129" y="69"/>
                </a:cubicBezTo>
                <a:cubicBezTo>
                  <a:pt x="108" y="68"/>
                  <a:pt x="100" y="61"/>
                  <a:pt x="100" y="50"/>
                </a:cubicBezTo>
                <a:cubicBezTo>
                  <a:pt x="101" y="39"/>
                  <a:pt x="119" y="29"/>
                  <a:pt x="108" y="23"/>
                </a:cubicBezTo>
                <a:cubicBezTo>
                  <a:pt x="82" y="10"/>
                  <a:pt x="20" y="16"/>
                  <a:pt x="9" y="19"/>
                </a:cubicBezTo>
                <a:cubicBezTo>
                  <a:pt x="20" y="71"/>
                  <a:pt x="12" y="137"/>
                  <a:pt x="9" y="154"/>
                </a:cubicBezTo>
                <a:cubicBezTo>
                  <a:pt x="0" y="197"/>
                  <a:pt x="9" y="233"/>
                  <a:pt x="26" y="236"/>
                </a:cubicBezTo>
                <a:cubicBezTo>
                  <a:pt x="33" y="237"/>
                  <a:pt x="34" y="212"/>
                  <a:pt x="49" y="209"/>
                </a:cubicBezTo>
                <a:cubicBezTo>
                  <a:pt x="64" y="207"/>
                  <a:pt x="64" y="234"/>
                  <a:pt x="64" y="250"/>
                </a:cubicBezTo>
                <a:cubicBezTo>
                  <a:pt x="64" y="267"/>
                  <a:pt x="57" y="284"/>
                  <a:pt x="47" y="284"/>
                </a:cubicBezTo>
                <a:cubicBezTo>
                  <a:pt x="36" y="284"/>
                  <a:pt x="34" y="277"/>
                  <a:pt x="24" y="277"/>
                </a:cubicBezTo>
                <a:cubicBezTo>
                  <a:pt x="14" y="276"/>
                  <a:pt x="13" y="298"/>
                  <a:pt x="9" y="325"/>
                </a:cubicBezTo>
                <a:cubicBezTo>
                  <a:pt x="7" y="341"/>
                  <a:pt x="4" y="373"/>
                  <a:pt x="10" y="410"/>
                </a:cubicBezTo>
                <a:cubicBezTo>
                  <a:pt x="360" y="410"/>
                  <a:pt x="360" y="410"/>
                  <a:pt x="360" y="410"/>
                </a:cubicBezTo>
                <a:cubicBezTo>
                  <a:pt x="360" y="29"/>
                  <a:pt x="360" y="29"/>
                  <a:pt x="360" y="29"/>
                </a:cubicBezTo>
                <a:cubicBezTo>
                  <a:pt x="293" y="11"/>
                  <a:pt x="181" y="0"/>
                  <a:pt x="152" y="22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 useBgFill="1">
        <p:nvSpPr>
          <p:cNvPr id="12" name="Freeform 15"/>
          <p:cNvSpPr>
            <a:spLocks/>
          </p:cNvSpPr>
          <p:nvPr/>
        </p:nvSpPr>
        <p:spPr bwMode="auto">
          <a:xfrm>
            <a:off x="1958929" y="3370685"/>
            <a:ext cx="1657093" cy="1503362"/>
          </a:xfrm>
          <a:custGeom>
            <a:avLst/>
            <a:gdLst>
              <a:gd name="T0" fmla="*/ 363 w 377"/>
              <a:gd name="T1" fmla="*/ 321 h 401"/>
              <a:gd name="T2" fmla="*/ 368 w 377"/>
              <a:gd name="T3" fmla="*/ 243 h 401"/>
              <a:gd name="T4" fmla="*/ 350 w 377"/>
              <a:gd name="T5" fmla="*/ 248 h 401"/>
              <a:gd name="T6" fmla="*/ 321 w 377"/>
              <a:gd name="T7" fmla="*/ 258 h 401"/>
              <a:gd name="T8" fmla="*/ 311 w 377"/>
              <a:gd name="T9" fmla="*/ 220 h 401"/>
              <a:gd name="T10" fmla="*/ 334 w 377"/>
              <a:gd name="T11" fmla="*/ 204 h 401"/>
              <a:gd name="T12" fmla="*/ 356 w 377"/>
              <a:gd name="T13" fmla="*/ 193 h 401"/>
              <a:gd name="T14" fmla="*/ 368 w 377"/>
              <a:gd name="T15" fmla="*/ 121 h 401"/>
              <a:gd name="T16" fmla="*/ 367 w 377"/>
              <a:gd name="T17" fmla="*/ 8 h 401"/>
              <a:gd name="T18" fmla="*/ 294 w 377"/>
              <a:gd name="T19" fmla="*/ 7 h 401"/>
              <a:gd name="T20" fmla="*/ 247 w 377"/>
              <a:gd name="T21" fmla="*/ 28 h 401"/>
              <a:gd name="T22" fmla="*/ 267 w 377"/>
              <a:gd name="T23" fmla="*/ 51 h 401"/>
              <a:gd name="T24" fmla="*/ 219 w 377"/>
              <a:gd name="T25" fmla="*/ 75 h 401"/>
              <a:gd name="T26" fmla="*/ 204 w 377"/>
              <a:gd name="T27" fmla="*/ 38 h 401"/>
              <a:gd name="T28" fmla="*/ 146 w 377"/>
              <a:gd name="T29" fmla="*/ 8 h 401"/>
              <a:gd name="T30" fmla="*/ 14 w 377"/>
              <a:gd name="T31" fmla="*/ 13 h 401"/>
              <a:gd name="T32" fmla="*/ 3 w 377"/>
              <a:gd name="T33" fmla="*/ 133 h 401"/>
              <a:gd name="T34" fmla="*/ 24 w 377"/>
              <a:gd name="T35" fmla="*/ 175 h 401"/>
              <a:gd name="T36" fmla="*/ 44 w 377"/>
              <a:gd name="T37" fmla="*/ 148 h 401"/>
              <a:gd name="T38" fmla="*/ 66 w 377"/>
              <a:gd name="T39" fmla="*/ 184 h 401"/>
              <a:gd name="T40" fmla="*/ 31 w 377"/>
              <a:gd name="T41" fmla="*/ 227 h 401"/>
              <a:gd name="T42" fmla="*/ 2 w 377"/>
              <a:gd name="T43" fmla="*/ 255 h 401"/>
              <a:gd name="T44" fmla="*/ 15 w 377"/>
              <a:gd name="T45" fmla="*/ 401 h 401"/>
              <a:gd name="T46" fmla="*/ 372 w 377"/>
              <a:gd name="T47" fmla="*/ 401 h 401"/>
              <a:gd name="T48" fmla="*/ 363 w 377"/>
              <a:gd name="T49" fmla="*/ 321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377" h="401">
                <a:moveTo>
                  <a:pt x="363" y="321"/>
                </a:moveTo>
                <a:cubicBezTo>
                  <a:pt x="367" y="277"/>
                  <a:pt x="377" y="253"/>
                  <a:pt x="368" y="243"/>
                </a:cubicBezTo>
                <a:cubicBezTo>
                  <a:pt x="362" y="235"/>
                  <a:pt x="356" y="237"/>
                  <a:pt x="350" y="248"/>
                </a:cubicBezTo>
                <a:cubicBezTo>
                  <a:pt x="343" y="260"/>
                  <a:pt x="332" y="270"/>
                  <a:pt x="321" y="258"/>
                </a:cubicBezTo>
                <a:cubicBezTo>
                  <a:pt x="311" y="245"/>
                  <a:pt x="309" y="233"/>
                  <a:pt x="311" y="220"/>
                </a:cubicBezTo>
                <a:cubicBezTo>
                  <a:pt x="313" y="208"/>
                  <a:pt x="319" y="192"/>
                  <a:pt x="334" y="204"/>
                </a:cubicBezTo>
                <a:cubicBezTo>
                  <a:pt x="350" y="217"/>
                  <a:pt x="355" y="198"/>
                  <a:pt x="356" y="193"/>
                </a:cubicBezTo>
                <a:cubicBezTo>
                  <a:pt x="360" y="180"/>
                  <a:pt x="366" y="143"/>
                  <a:pt x="368" y="121"/>
                </a:cubicBezTo>
                <a:cubicBezTo>
                  <a:pt x="370" y="98"/>
                  <a:pt x="372" y="32"/>
                  <a:pt x="367" y="8"/>
                </a:cubicBezTo>
                <a:cubicBezTo>
                  <a:pt x="329" y="19"/>
                  <a:pt x="321" y="10"/>
                  <a:pt x="294" y="7"/>
                </a:cubicBezTo>
                <a:cubicBezTo>
                  <a:pt x="268" y="4"/>
                  <a:pt x="248" y="16"/>
                  <a:pt x="247" y="28"/>
                </a:cubicBezTo>
                <a:cubicBezTo>
                  <a:pt x="247" y="39"/>
                  <a:pt x="267" y="35"/>
                  <a:pt x="267" y="51"/>
                </a:cubicBezTo>
                <a:cubicBezTo>
                  <a:pt x="267" y="57"/>
                  <a:pt x="257" y="79"/>
                  <a:pt x="219" y="75"/>
                </a:cubicBezTo>
                <a:cubicBezTo>
                  <a:pt x="180" y="71"/>
                  <a:pt x="200" y="50"/>
                  <a:pt x="204" y="38"/>
                </a:cubicBezTo>
                <a:cubicBezTo>
                  <a:pt x="208" y="23"/>
                  <a:pt x="175" y="13"/>
                  <a:pt x="146" y="8"/>
                </a:cubicBezTo>
                <a:cubicBezTo>
                  <a:pt x="107" y="0"/>
                  <a:pt x="34" y="13"/>
                  <a:pt x="14" y="13"/>
                </a:cubicBezTo>
                <a:cubicBezTo>
                  <a:pt x="20" y="64"/>
                  <a:pt x="3" y="107"/>
                  <a:pt x="3" y="133"/>
                </a:cubicBezTo>
                <a:cubicBezTo>
                  <a:pt x="4" y="147"/>
                  <a:pt x="12" y="175"/>
                  <a:pt x="24" y="175"/>
                </a:cubicBezTo>
                <a:cubicBezTo>
                  <a:pt x="36" y="175"/>
                  <a:pt x="31" y="148"/>
                  <a:pt x="44" y="148"/>
                </a:cubicBezTo>
                <a:cubicBezTo>
                  <a:pt x="58" y="148"/>
                  <a:pt x="69" y="167"/>
                  <a:pt x="66" y="184"/>
                </a:cubicBezTo>
                <a:cubicBezTo>
                  <a:pt x="64" y="200"/>
                  <a:pt x="60" y="230"/>
                  <a:pt x="31" y="227"/>
                </a:cubicBezTo>
                <a:cubicBezTo>
                  <a:pt x="2" y="225"/>
                  <a:pt x="0" y="241"/>
                  <a:pt x="2" y="255"/>
                </a:cubicBezTo>
                <a:cubicBezTo>
                  <a:pt x="4" y="265"/>
                  <a:pt x="14" y="341"/>
                  <a:pt x="15" y="401"/>
                </a:cubicBezTo>
                <a:cubicBezTo>
                  <a:pt x="372" y="401"/>
                  <a:pt x="372" y="401"/>
                  <a:pt x="372" y="401"/>
                </a:cubicBezTo>
                <a:cubicBezTo>
                  <a:pt x="367" y="379"/>
                  <a:pt x="360" y="341"/>
                  <a:pt x="363" y="321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 useBgFill="1">
        <p:nvSpPr>
          <p:cNvPr id="13" name="Freeform 16"/>
          <p:cNvSpPr>
            <a:spLocks/>
          </p:cNvSpPr>
          <p:nvPr/>
        </p:nvSpPr>
        <p:spPr bwMode="auto">
          <a:xfrm>
            <a:off x="467544" y="3337347"/>
            <a:ext cx="1794874" cy="1536700"/>
          </a:xfrm>
          <a:custGeom>
            <a:avLst/>
            <a:gdLst>
              <a:gd name="T0" fmla="*/ 370 w 408"/>
              <a:gd name="T1" fmla="*/ 236 h 410"/>
              <a:gd name="T2" fmla="*/ 405 w 408"/>
              <a:gd name="T3" fmla="*/ 193 h 410"/>
              <a:gd name="T4" fmla="*/ 383 w 408"/>
              <a:gd name="T5" fmla="*/ 157 h 410"/>
              <a:gd name="T6" fmla="*/ 363 w 408"/>
              <a:gd name="T7" fmla="*/ 184 h 410"/>
              <a:gd name="T8" fmla="*/ 342 w 408"/>
              <a:gd name="T9" fmla="*/ 142 h 410"/>
              <a:gd name="T10" fmla="*/ 353 w 408"/>
              <a:gd name="T11" fmla="*/ 22 h 410"/>
              <a:gd name="T12" fmla="*/ 166 w 408"/>
              <a:gd name="T13" fmla="*/ 18 h 410"/>
              <a:gd name="T14" fmla="*/ 191 w 408"/>
              <a:gd name="T15" fmla="*/ 55 h 410"/>
              <a:gd name="T16" fmla="*/ 142 w 408"/>
              <a:gd name="T17" fmla="*/ 65 h 410"/>
              <a:gd name="T18" fmla="*/ 114 w 408"/>
              <a:gd name="T19" fmla="*/ 45 h 410"/>
              <a:gd name="T20" fmla="*/ 121 w 408"/>
              <a:gd name="T21" fmla="*/ 19 h 410"/>
              <a:gd name="T22" fmla="*/ 0 w 408"/>
              <a:gd name="T23" fmla="*/ 22 h 410"/>
              <a:gd name="T24" fmla="*/ 0 w 408"/>
              <a:gd name="T25" fmla="*/ 410 h 410"/>
              <a:gd name="T26" fmla="*/ 354 w 408"/>
              <a:gd name="T27" fmla="*/ 410 h 410"/>
              <a:gd name="T28" fmla="*/ 341 w 408"/>
              <a:gd name="T29" fmla="*/ 264 h 410"/>
              <a:gd name="T30" fmla="*/ 370 w 408"/>
              <a:gd name="T31" fmla="*/ 236 h 4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408" h="410">
                <a:moveTo>
                  <a:pt x="370" y="236"/>
                </a:moveTo>
                <a:cubicBezTo>
                  <a:pt x="399" y="239"/>
                  <a:pt x="403" y="209"/>
                  <a:pt x="405" y="193"/>
                </a:cubicBezTo>
                <a:cubicBezTo>
                  <a:pt x="408" y="176"/>
                  <a:pt x="397" y="157"/>
                  <a:pt x="383" y="157"/>
                </a:cubicBezTo>
                <a:cubicBezTo>
                  <a:pt x="370" y="157"/>
                  <a:pt x="375" y="184"/>
                  <a:pt x="363" y="184"/>
                </a:cubicBezTo>
                <a:cubicBezTo>
                  <a:pt x="351" y="184"/>
                  <a:pt x="343" y="156"/>
                  <a:pt x="342" y="142"/>
                </a:cubicBezTo>
                <a:cubicBezTo>
                  <a:pt x="342" y="116"/>
                  <a:pt x="359" y="73"/>
                  <a:pt x="353" y="22"/>
                </a:cubicBezTo>
                <a:cubicBezTo>
                  <a:pt x="302" y="0"/>
                  <a:pt x="176" y="8"/>
                  <a:pt x="166" y="18"/>
                </a:cubicBezTo>
                <a:cubicBezTo>
                  <a:pt x="156" y="28"/>
                  <a:pt x="195" y="42"/>
                  <a:pt x="191" y="55"/>
                </a:cubicBezTo>
                <a:cubicBezTo>
                  <a:pt x="187" y="69"/>
                  <a:pt x="163" y="66"/>
                  <a:pt x="142" y="65"/>
                </a:cubicBezTo>
                <a:cubicBezTo>
                  <a:pt x="122" y="63"/>
                  <a:pt x="113" y="56"/>
                  <a:pt x="114" y="45"/>
                </a:cubicBezTo>
                <a:cubicBezTo>
                  <a:pt x="114" y="34"/>
                  <a:pt x="132" y="25"/>
                  <a:pt x="121" y="19"/>
                </a:cubicBezTo>
                <a:cubicBezTo>
                  <a:pt x="102" y="9"/>
                  <a:pt x="48" y="10"/>
                  <a:pt x="0" y="22"/>
                </a:cubicBezTo>
                <a:cubicBezTo>
                  <a:pt x="0" y="410"/>
                  <a:pt x="0" y="410"/>
                  <a:pt x="0" y="410"/>
                </a:cubicBezTo>
                <a:cubicBezTo>
                  <a:pt x="354" y="410"/>
                  <a:pt x="354" y="410"/>
                  <a:pt x="354" y="410"/>
                </a:cubicBezTo>
                <a:cubicBezTo>
                  <a:pt x="353" y="350"/>
                  <a:pt x="343" y="274"/>
                  <a:pt x="341" y="264"/>
                </a:cubicBezTo>
                <a:cubicBezTo>
                  <a:pt x="339" y="250"/>
                  <a:pt x="341" y="234"/>
                  <a:pt x="370" y="236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 useBgFill="1">
        <p:nvSpPr>
          <p:cNvPr id="14" name="Freeform 17"/>
          <p:cNvSpPr>
            <a:spLocks/>
          </p:cNvSpPr>
          <p:nvPr/>
        </p:nvSpPr>
        <p:spPr bwMode="auto">
          <a:xfrm>
            <a:off x="467544" y="1706985"/>
            <a:ext cx="1653369" cy="1889125"/>
          </a:xfrm>
          <a:custGeom>
            <a:avLst/>
            <a:gdLst>
              <a:gd name="T0" fmla="*/ 121 w 376"/>
              <a:gd name="T1" fmla="*/ 454 h 504"/>
              <a:gd name="T2" fmla="*/ 114 w 376"/>
              <a:gd name="T3" fmla="*/ 480 h 504"/>
              <a:gd name="T4" fmla="*/ 142 w 376"/>
              <a:gd name="T5" fmla="*/ 500 h 504"/>
              <a:gd name="T6" fmla="*/ 191 w 376"/>
              <a:gd name="T7" fmla="*/ 490 h 504"/>
              <a:gd name="T8" fmla="*/ 166 w 376"/>
              <a:gd name="T9" fmla="*/ 453 h 504"/>
              <a:gd name="T10" fmla="*/ 353 w 376"/>
              <a:gd name="T11" fmla="*/ 457 h 504"/>
              <a:gd name="T12" fmla="*/ 358 w 376"/>
              <a:gd name="T13" fmla="*/ 380 h 504"/>
              <a:gd name="T14" fmla="*/ 340 w 376"/>
              <a:gd name="T15" fmla="*/ 389 h 504"/>
              <a:gd name="T16" fmla="*/ 317 w 376"/>
              <a:gd name="T17" fmla="*/ 394 h 504"/>
              <a:gd name="T18" fmla="*/ 311 w 376"/>
              <a:gd name="T19" fmla="*/ 345 h 504"/>
              <a:gd name="T20" fmla="*/ 340 w 376"/>
              <a:gd name="T21" fmla="*/ 341 h 504"/>
              <a:gd name="T22" fmla="*/ 357 w 376"/>
              <a:gd name="T23" fmla="*/ 332 h 504"/>
              <a:gd name="T24" fmla="*/ 352 w 376"/>
              <a:gd name="T25" fmla="*/ 246 h 504"/>
              <a:gd name="T26" fmla="*/ 353 w 376"/>
              <a:gd name="T27" fmla="*/ 67 h 504"/>
              <a:gd name="T28" fmla="*/ 160 w 376"/>
              <a:gd name="T29" fmla="*/ 64 h 504"/>
              <a:gd name="T30" fmla="*/ 149 w 376"/>
              <a:gd name="T31" fmla="*/ 54 h 504"/>
              <a:gd name="T32" fmla="*/ 165 w 376"/>
              <a:gd name="T33" fmla="*/ 33 h 504"/>
              <a:gd name="T34" fmla="*/ 148 w 376"/>
              <a:gd name="T35" fmla="*/ 13 h 504"/>
              <a:gd name="T36" fmla="*/ 90 w 376"/>
              <a:gd name="T37" fmla="*/ 16 h 504"/>
              <a:gd name="T38" fmla="*/ 108 w 376"/>
              <a:gd name="T39" fmla="*/ 53 h 504"/>
              <a:gd name="T40" fmla="*/ 0 w 376"/>
              <a:gd name="T41" fmla="*/ 62 h 504"/>
              <a:gd name="T42" fmla="*/ 0 w 376"/>
              <a:gd name="T43" fmla="*/ 457 h 504"/>
              <a:gd name="T44" fmla="*/ 121 w 376"/>
              <a:gd name="T45" fmla="*/ 454 h 5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376" h="504">
                <a:moveTo>
                  <a:pt x="121" y="454"/>
                </a:moveTo>
                <a:cubicBezTo>
                  <a:pt x="132" y="460"/>
                  <a:pt x="114" y="469"/>
                  <a:pt x="114" y="480"/>
                </a:cubicBezTo>
                <a:cubicBezTo>
                  <a:pt x="113" y="491"/>
                  <a:pt x="122" y="498"/>
                  <a:pt x="142" y="500"/>
                </a:cubicBezTo>
                <a:cubicBezTo>
                  <a:pt x="163" y="501"/>
                  <a:pt x="187" y="504"/>
                  <a:pt x="191" y="490"/>
                </a:cubicBezTo>
                <a:cubicBezTo>
                  <a:pt x="195" y="477"/>
                  <a:pt x="156" y="463"/>
                  <a:pt x="166" y="453"/>
                </a:cubicBezTo>
                <a:cubicBezTo>
                  <a:pt x="176" y="443"/>
                  <a:pt x="302" y="435"/>
                  <a:pt x="353" y="457"/>
                </a:cubicBezTo>
                <a:cubicBezTo>
                  <a:pt x="346" y="408"/>
                  <a:pt x="376" y="398"/>
                  <a:pt x="358" y="380"/>
                </a:cubicBezTo>
                <a:cubicBezTo>
                  <a:pt x="352" y="374"/>
                  <a:pt x="344" y="379"/>
                  <a:pt x="340" y="389"/>
                </a:cubicBezTo>
                <a:cubicBezTo>
                  <a:pt x="337" y="399"/>
                  <a:pt x="325" y="398"/>
                  <a:pt x="317" y="394"/>
                </a:cubicBezTo>
                <a:cubicBezTo>
                  <a:pt x="310" y="391"/>
                  <a:pt x="300" y="363"/>
                  <a:pt x="311" y="345"/>
                </a:cubicBezTo>
                <a:cubicBezTo>
                  <a:pt x="321" y="327"/>
                  <a:pt x="333" y="335"/>
                  <a:pt x="340" y="341"/>
                </a:cubicBezTo>
                <a:cubicBezTo>
                  <a:pt x="348" y="347"/>
                  <a:pt x="354" y="341"/>
                  <a:pt x="357" y="332"/>
                </a:cubicBezTo>
                <a:cubicBezTo>
                  <a:pt x="360" y="323"/>
                  <a:pt x="364" y="289"/>
                  <a:pt x="352" y="246"/>
                </a:cubicBezTo>
                <a:cubicBezTo>
                  <a:pt x="341" y="203"/>
                  <a:pt x="351" y="80"/>
                  <a:pt x="353" y="67"/>
                </a:cubicBezTo>
                <a:cubicBezTo>
                  <a:pt x="227" y="41"/>
                  <a:pt x="166" y="63"/>
                  <a:pt x="160" y="64"/>
                </a:cubicBezTo>
                <a:cubicBezTo>
                  <a:pt x="153" y="65"/>
                  <a:pt x="150" y="62"/>
                  <a:pt x="149" y="54"/>
                </a:cubicBezTo>
                <a:cubicBezTo>
                  <a:pt x="147" y="46"/>
                  <a:pt x="161" y="40"/>
                  <a:pt x="165" y="33"/>
                </a:cubicBezTo>
                <a:cubicBezTo>
                  <a:pt x="169" y="27"/>
                  <a:pt x="166" y="15"/>
                  <a:pt x="148" y="13"/>
                </a:cubicBezTo>
                <a:cubicBezTo>
                  <a:pt x="135" y="12"/>
                  <a:pt x="97" y="0"/>
                  <a:pt x="90" y="16"/>
                </a:cubicBezTo>
                <a:cubicBezTo>
                  <a:pt x="83" y="32"/>
                  <a:pt x="119" y="37"/>
                  <a:pt x="108" y="53"/>
                </a:cubicBezTo>
                <a:cubicBezTo>
                  <a:pt x="100" y="64"/>
                  <a:pt x="45" y="51"/>
                  <a:pt x="0" y="62"/>
                </a:cubicBezTo>
                <a:cubicBezTo>
                  <a:pt x="0" y="457"/>
                  <a:pt x="0" y="457"/>
                  <a:pt x="0" y="457"/>
                </a:cubicBezTo>
                <a:cubicBezTo>
                  <a:pt x="48" y="445"/>
                  <a:pt x="102" y="444"/>
                  <a:pt x="121" y="454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187624" y="5373216"/>
            <a:ext cx="4608512" cy="10081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/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solidFill>
                  <a:srgbClr val="002060"/>
                </a:solidFill>
              </a:rPr>
              <a:t>9 - 5 + 12 =</a:t>
            </a:r>
          </a:p>
        </p:txBody>
      </p:sp>
      <p:pic>
        <p:nvPicPr>
          <p:cNvPr id="36" name="Рисунок 35">
            <a:hlinkClick r:id="" action="ppaction://hlinkshowjump?jump=nextslide">
              <a:snd r:embed="rId3" name="chimes.wav"/>
            </a:hlinkClick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4665" y="2575975"/>
            <a:ext cx="1905000" cy="1905000"/>
          </a:xfrm>
          <a:prstGeom prst="rect">
            <a:avLst/>
          </a:prstGeom>
        </p:spPr>
      </p:pic>
      <p:sp>
        <p:nvSpPr>
          <p:cNvPr id="37" name="Овал 36"/>
          <p:cNvSpPr/>
          <p:nvPr/>
        </p:nvSpPr>
        <p:spPr>
          <a:xfrm>
            <a:off x="7631681" y="3622164"/>
            <a:ext cx="45719" cy="45719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>
            <a:hlinkClick r:id="" action="ppaction://hlinkshowjump?jump=nextslide">
              <a:snd r:embed="rId3" name="chimes.wav"/>
            </a:hlinkClick>
          </p:cNvPr>
          <p:cNvSpPr/>
          <p:nvPr/>
        </p:nvSpPr>
        <p:spPr>
          <a:xfrm>
            <a:off x="7756017" y="3717032"/>
            <a:ext cx="792088" cy="61977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glow rad="635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16</a:t>
            </a:r>
            <a:endParaRPr lang="ru-RU" sz="2800" b="1" dirty="0">
              <a:solidFill>
                <a:srgbClr val="002060"/>
              </a:solidFill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7236449" y="4664358"/>
            <a:ext cx="1905000" cy="1905000"/>
            <a:chOff x="7236449" y="4664358"/>
            <a:chExt cx="1905000" cy="1905000"/>
          </a:xfrm>
        </p:grpSpPr>
        <p:pic>
          <p:nvPicPr>
            <p:cNvPr id="41" name="Рисунок 4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36449" y="4664358"/>
              <a:ext cx="1905000" cy="1905000"/>
            </a:xfrm>
            <a:prstGeom prst="rect">
              <a:avLst/>
            </a:prstGeom>
          </p:spPr>
        </p:pic>
        <p:sp>
          <p:nvSpPr>
            <p:cNvPr id="42" name="Овал 41"/>
            <p:cNvSpPr/>
            <p:nvPr/>
          </p:nvSpPr>
          <p:spPr>
            <a:xfrm>
              <a:off x="7594422" y="5705029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Овал 42"/>
            <p:cNvSpPr/>
            <p:nvPr/>
          </p:nvSpPr>
          <p:spPr>
            <a:xfrm>
              <a:off x="7737801" y="5805566"/>
              <a:ext cx="792088" cy="619776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b="1" dirty="0" smtClean="0">
                  <a:solidFill>
                    <a:srgbClr val="002060"/>
                  </a:solidFill>
                </a:rPr>
                <a:t>17</a:t>
              </a:r>
              <a:endParaRPr lang="ru-RU" sz="2800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7245557" y="487592"/>
            <a:ext cx="1905000" cy="1905000"/>
            <a:chOff x="7245557" y="487592"/>
            <a:chExt cx="1905000" cy="1905000"/>
          </a:xfrm>
        </p:grpSpPr>
        <p:pic>
          <p:nvPicPr>
            <p:cNvPr id="39" name="Рисунок 3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5557" y="487592"/>
              <a:ext cx="1905000" cy="1905000"/>
            </a:xfrm>
            <a:prstGeom prst="rect">
              <a:avLst/>
            </a:prstGeom>
          </p:spPr>
        </p:pic>
        <p:sp>
          <p:nvSpPr>
            <p:cNvPr id="44" name="Овал 43"/>
            <p:cNvSpPr/>
            <p:nvPr/>
          </p:nvSpPr>
          <p:spPr>
            <a:xfrm>
              <a:off x="7746909" y="1628800"/>
              <a:ext cx="792088" cy="619776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b="1" dirty="0" smtClean="0">
                  <a:solidFill>
                    <a:srgbClr val="002060"/>
                  </a:solidFill>
                </a:rPr>
                <a:t>15</a:t>
              </a:r>
              <a:endParaRPr lang="ru-RU" sz="2800" b="1" dirty="0">
                <a:solidFill>
                  <a:srgbClr val="002060"/>
                </a:solidFill>
              </a:endParaRPr>
            </a:p>
          </p:txBody>
        </p:sp>
        <p:sp>
          <p:nvSpPr>
            <p:cNvPr id="45" name="Овал 44"/>
            <p:cNvSpPr/>
            <p:nvPr/>
          </p:nvSpPr>
          <p:spPr>
            <a:xfrm>
              <a:off x="7608822" y="1533931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="" xmlns:p14="http://schemas.microsoft.com/office/powerpoint/2010/main" val="410705655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Freeform 6"/>
          <p:cNvSpPr>
            <a:spLocks/>
          </p:cNvSpPr>
          <p:nvPr/>
        </p:nvSpPr>
        <p:spPr bwMode="auto">
          <a:xfrm>
            <a:off x="467544" y="476672"/>
            <a:ext cx="1860041" cy="1481138"/>
          </a:xfrm>
          <a:custGeom>
            <a:avLst/>
            <a:gdLst>
              <a:gd name="T0" fmla="*/ 108 w 423"/>
              <a:gd name="T1" fmla="*/ 381 h 395"/>
              <a:gd name="T2" fmla="*/ 90 w 423"/>
              <a:gd name="T3" fmla="*/ 344 h 395"/>
              <a:gd name="T4" fmla="*/ 148 w 423"/>
              <a:gd name="T5" fmla="*/ 341 h 395"/>
              <a:gd name="T6" fmla="*/ 165 w 423"/>
              <a:gd name="T7" fmla="*/ 361 h 395"/>
              <a:gd name="T8" fmla="*/ 149 w 423"/>
              <a:gd name="T9" fmla="*/ 382 h 395"/>
              <a:gd name="T10" fmla="*/ 160 w 423"/>
              <a:gd name="T11" fmla="*/ 392 h 395"/>
              <a:gd name="T12" fmla="*/ 353 w 423"/>
              <a:gd name="T13" fmla="*/ 395 h 395"/>
              <a:gd name="T14" fmla="*/ 352 w 423"/>
              <a:gd name="T15" fmla="*/ 286 h 395"/>
              <a:gd name="T16" fmla="*/ 382 w 423"/>
              <a:gd name="T17" fmla="*/ 294 h 395"/>
              <a:gd name="T18" fmla="*/ 409 w 423"/>
              <a:gd name="T19" fmla="*/ 272 h 395"/>
              <a:gd name="T20" fmla="*/ 416 w 423"/>
              <a:gd name="T21" fmla="*/ 230 h 395"/>
              <a:gd name="T22" fmla="*/ 387 w 423"/>
              <a:gd name="T23" fmla="*/ 235 h 395"/>
              <a:gd name="T24" fmla="*/ 356 w 423"/>
              <a:gd name="T25" fmla="*/ 225 h 395"/>
              <a:gd name="T26" fmla="*/ 355 w 423"/>
              <a:gd name="T27" fmla="*/ 154 h 395"/>
              <a:gd name="T28" fmla="*/ 351 w 423"/>
              <a:gd name="T29" fmla="*/ 0 h 395"/>
              <a:gd name="T30" fmla="*/ 0 w 423"/>
              <a:gd name="T31" fmla="*/ 0 h 395"/>
              <a:gd name="T32" fmla="*/ 0 w 423"/>
              <a:gd name="T33" fmla="*/ 390 h 395"/>
              <a:gd name="T34" fmla="*/ 108 w 423"/>
              <a:gd name="T35" fmla="*/ 381 h 3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423" h="395">
                <a:moveTo>
                  <a:pt x="108" y="381"/>
                </a:moveTo>
                <a:cubicBezTo>
                  <a:pt x="119" y="365"/>
                  <a:pt x="83" y="360"/>
                  <a:pt x="90" y="344"/>
                </a:cubicBezTo>
                <a:cubicBezTo>
                  <a:pt x="97" y="328"/>
                  <a:pt x="135" y="340"/>
                  <a:pt x="148" y="341"/>
                </a:cubicBezTo>
                <a:cubicBezTo>
                  <a:pt x="166" y="343"/>
                  <a:pt x="169" y="355"/>
                  <a:pt x="165" y="361"/>
                </a:cubicBezTo>
                <a:cubicBezTo>
                  <a:pt x="161" y="368"/>
                  <a:pt x="147" y="374"/>
                  <a:pt x="149" y="382"/>
                </a:cubicBezTo>
                <a:cubicBezTo>
                  <a:pt x="150" y="390"/>
                  <a:pt x="153" y="393"/>
                  <a:pt x="160" y="392"/>
                </a:cubicBezTo>
                <a:cubicBezTo>
                  <a:pt x="166" y="391"/>
                  <a:pt x="227" y="369"/>
                  <a:pt x="353" y="395"/>
                </a:cubicBezTo>
                <a:cubicBezTo>
                  <a:pt x="349" y="384"/>
                  <a:pt x="342" y="300"/>
                  <a:pt x="352" y="286"/>
                </a:cubicBezTo>
                <a:cubicBezTo>
                  <a:pt x="362" y="273"/>
                  <a:pt x="373" y="285"/>
                  <a:pt x="382" y="294"/>
                </a:cubicBezTo>
                <a:cubicBezTo>
                  <a:pt x="390" y="303"/>
                  <a:pt x="400" y="287"/>
                  <a:pt x="409" y="272"/>
                </a:cubicBezTo>
                <a:cubicBezTo>
                  <a:pt x="418" y="257"/>
                  <a:pt x="423" y="238"/>
                  <a:pt x="416" y="230"/>
                </a:cubicBezTo>
                <a:cubicBezTo>
                  <a:pt x="410" y="222"/>
                  <a:pt x="401" y="222"/>
                  <a:pt x="387" y="235"/>
                </a:cubicBezTo>
                <a:cubicBezTo>
                  <a:pt x="378" y="243"/>
                  <a:pt x="365" y="242"/>
                  <a:pt x="356" y="225"/>
                </a:cubicBezTo>
                <a:cubicBezTo>
                  <a:pt x="350" y="213"/>
                  <a:pt x="350" y="187"/>
                  <a:pt x="355" y="154"/>
                </a:cubicBezTo>
                <a:cubicBezTo>
                  <a:pt x="360" y="123"/>
                  <a:pt x="362" y="36"/>
                  <a:pt x="35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390"/>
                  <a:pt x="0" y="390"/>
                  <a:pt x="0" y="390"/>
                </a:cubicBezTo>
                <a:cubicBezTo>
                  <a:pt x="45" y="379"/>
                  <a:pt x="100" y="392"/>
                  <a:pt x="108" y="381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 useBgFill="1">
        <p:nvSpPr>
          <p:cNvPr id="4" name="Freeform 7"/>
          <p:cNvSpPr>
            <a:spLocks/>
          </p:cNvSpPr>
          <p:nvPr/>
        </p:nvSpPr>
        <p:spPr bwMode="auto">
          <a:xfrm>
            <a:off x="3338598" y="476672"/>
            <a:ext cx="1800460" cy="1682750"/>
          </a:xfrm>
          <a:custGeom>
            <a:avLst/>
            <a:gdLst>
              <a:gd name="T0" fmla="*/ 56 w 409"/>
              <a:gd name="T1" fmla="*/ 87 h 449"/>
              <a:gd name="T2" fmla="*/ 34 w 409"/>
              <a:gd name="T3" fmla="*/ 127 h 449"/>
              <a:gd name="T4" fmla="*/ 7 w 409"/>
              <a:gd name="T5" fmla="*/ 175 h 449"/>
              <a:gd name="T6" fmla="*/ 39 w 409"/>
              <a:gd name="T7" fmla="*/ 185 h 449"/>
              <a:gd name="T8" fmla="*/ 57 w 409"/>
              <a:gd name="T9" fmla="*/ 207 h 449"/>
              <a:gd name="T10" fmla="*/ 52 w 409"/>
              <a:gd name="T11" fmla="*/ 393 h 449"/>
              <a:gd name="T12" fmla="*/ 153 w 409"/>
              <a:gd name="T13" fmla="*/ 400 h 449"/>
              <a:gd name="T14" fmla="*/ 146 w 409"/>
              <a:gd name="T15" fmla="*/ 426 h 449"/>
              <a:gd name="T16" fmla="*/ 174 w 409"/>
              <a:gd name="T17" fmla="*/ 445 h 449"/>
              <a:gd name="T18" fmla="*/ 223 w 409"/>
              <a:gd name="T19" fmla="*/ 436 h 449"/>
              <a:gd name="T20" fmla="*/ 198 w 409"/>
              <a:gd name="T21" fmla="*/ 398 h 449"/>
              <a:gd name="T22" fmla="*/ 406 w 409"/>
              <a:gd name="T23" fmla="*/ 390 h 449"/>
              <a:gd name="T24" fmla="*/ 400 w 409"/>
              <a:gd name="T25" fmla="*/ 286 h 449"/>
              <a:gd name="T26" fmla="*/ 372 w 409"/>
              <a:gd name="T27" fmla="*/ 259 h 449"/>
              <a:gd name="T28" fmla="*/ 366 w 409"/>
              <a:gd name="T29" fmla="*/ 198 h 449"/>
              <a:gd name="T30" fmla="*/ 388 w 409"/>
              <a:gd name="T31" fmla="*/ 211 h 449"/>
              <a:gd name="T32" fmla="*/ 400 w 409"/>
              <a:gd name="T33" fmla="*/ 218 h 449"/>
              <a:gd name="T34" fmla="*/ 401 w 409"/>
              <a:gd name="T35" fmla="*/ 57 h 449"/>
              <a:gd name="T36" fmla="*/ 399 w 409"/>
              <a:gd name="T37" fmla="*/ 0 h 449"/>
              <a:gd name="T38" fmla="*/ 43 w 409"/>
              <a:gd name="T39" fmla="*/ 0 h 449"/>
              <a:gd name="T40" fmla="*/ 56 w 409"/>
              <a:gd name="T41" fmla="*/ 87 h 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409" h="449">
                <a:moveTo>
                  <a:pt x="56" y="87"/>
                </a:moveTo>
                <a:cubicBezTo>
                  <a:pt x="53" y="100"/>
                  <a:pt x="48" y="122"/>
                  <a:pt x="34" y="127"/>
                </a:cubicBezTo>
                <a:cubicBezTo>
                  <a:pt x="15" y="133"/>
                  <a:pt x="0" y="153"/>
                  <a:pt x="7" y="175"/>
                </a:cubicBezTo>
                <a:cubicBezTo>
                  <a:pt x="14" y="194"/>
                  <a:pt x="31" y="195"/>
                  <a:pt x="39" y="185"/>
                </a:cubicBezTo>
                <a:cubicBezTo>
                  <a:pt x="60" y="159"/>
                  <a:pt x="66" y="177"/>
                  <a:pt x="57" y="207"/>
                </a:cubicBezTo>
                <a:cubicBezTo>
                  <a:pt x="32" y="287"/>
                  <a:pt x="44" y="341"/>
                  <a:pt x="52" y="393"/>
                </a:cubicBezTo>
                <a:cubicBezTo>
                  <a:pt x="63" y="391"/>
                  <a:pt x="127" y="386"/>
                  <a:pt x="153" y="400"/>
                </a:cubicBezTo>
                <a:cubicBezTo>
                  <a:pt x="164" y="406"/>
                  <a:pt x="146" y="415"/>
                  <a:pt x="146" y="426"/>
                </a:cubicBezTo>
                <a:cubicBezTo>
                  <a:pt x="145" y="437"/>
                  <a:pt x="154" y="444"/>
                  <a:pt x="174" y="445"/>
                </a:cubicBezTo>
                <a:cubicBezTo>
                  <a:pt x="195" y="447"/>
                  <a:pt x="219" y="449"/>
                  <a:pt x="223" y="436"/>
                </a:cubicBezTo>
                <a:cubicBezTo>
                  <a:pt x="227" y="423"/>
                  <a:pt x="188" y="408"/>
                  <a:pt x="198" y="398"/>
                </a:cubicBezTo>
                <a:cubicBezTo>
                  <a:pt x="208" y="388"/>
                  <a:pt x="341" y="381"/>
                  <a:pt x="406" y="390"/>
                </a:cubicBezTo>
                <a:cubicBezTo>
                  <a:pt x="399" y="342"/>
                  <a:pt x="405" y="311"/>
                  <a:pt x="400" y="286"/>
                </a:cubicBezTo>
                <a:cubicBezTo>
                  <a:pt x="397" y="274"/>
                  <a:pt x="384" y="254"/>
                  <a:pt x="372" y="259"/>
                </a:cubicBezTo>
                <a:cubicBezTo>
                  <a:pt x="342" y="272"/>
                  <a:pt x="348" y="211"/>
                  <a:pt x="366" y="198"/>
                </a:cubicBezTo>
                <a:cubicBezTo>
                  <a:pt x="384" y="186"/>
                  <a:pt x="388" y="202"/>
                  <a:pt x="388" y="211"/>
                </a:cubicBezTo>
                <a:cubicBezTo>
                  <a:pt x="388" y="220"/>
                  <a:pt x="393" y="223"/>
                  <a:pt x="400" y="218"/>
                </a:cubicBezTo>
                <a:cubicBezTo>
                  <a:pt x="406" y="212"/>
                  <a:pt x="409" y="111"/>
                  <a:pt x="401" y="57"/>
                </a:cubicBezTo>
                <a:cubicBezTo>
                  <a:pt x="399" y="43"/>
                  <a:pt x="398" y="22"/>
                  <a:pt x="399" y="0"/>
                </a:cubicBezTo>
                <a:cubicBezTo>
                  <a:pt x="43" y="0"/>
                  <a:pt x="43" y="0"/>
                  <a:pt x="43" y="0"/>
                </a:cubicBezTo>
                <a:cubicBezTo>
                  <a:pt x="54" y="29"/>
                  <a:pt x="62" y="63"/>
                  <a:pt x="56" y="87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 useBgFill="1">
        <p:nvSpPr>
          <p:cNvPr id="5" name="Freeform 8"/>
          <p:cNvSpPr>
            <a:spLocks/>
          </p:cNvSpPr>
          <p:nvPr/>
        </p:nvSpPr>
        <p:spPr bwMode="auto">
          <a:xfrm>
            <a:off x="1971961" y="476672"/>
            <a:ext cx="1657093" cy="1690688"/>
          </a:xfrm>
          <a:custGeom>
            <a:avLst/>
            <a:gdLst>
              <a:gd name="T0" fmla="*/ 13 w 377"/>
              <a:gd name="T1" fmla="*/ 154 h 451"/>
              <a:gd name="T2" fmla="*/ 14 w 377"/>
              <a:gd name="T3" fmla="*/ 225 h 451"/>
              <a:gd name="T4" fmla="*/ 45 w 377"/>
              <a:gd name="T5" fmla="*/ 235 h 451"/>
              <a:gd name="T6" fmla="*/ 74 w 377"/>
              <a:gd name="T7" fmla="*/ 230 h 451"/>
              <a:gd name="T8" fmla="*/ 67 w 377"/>
              <a:gd name="T9" fmla="*/ 272 h 451"/>
              <a:gd name="T10" fmla="*/ 40 w 377"/>
              <a:gd name="T11" fmla="*/ 294 h 451"/>
              <a:gd name="T12" fmla="*/ 10 w 377"/>
              <a:gd name="T13" fmla="*/ 286 h 451"/>
              <a:gd name="T14" fmla="*/ 11 w 377"/>
              <a:gd name="T15" fmla="*/ 395 h 451"/>
              <a:gd name="T16" fmla="*/ 114 w 377"/>
              <a:gd name="T17" fmla="*/ 397 h 451"/>
              <a:gd name="T18" fmla="*/ 137 w 377"/>
              <a:gd name="T19" fmla="*/ 410 h 451"/>
              <a:gd name="T20" fmla="*/ 129 w 377"/>
              <a:gd name="T21" fmla="*/ 436 h 451"/>
              <a:gd name="T22" fmla="*/ 178 w 377"/>
              <a:gd name="T23" fmla="*/ 443 h 451"/>
              <a:gd name="T24" fmla="*/ 180 w 377"/>
              <a:gd name="T25" fmla="*/ 406 h 451"/>
              <a:gd name="T26" fmla="*/ 224 w 377"/>
              <a:gd name="T27" fmla="*/ 387 h 451"/>
              <a:gd name="T28" fmla="*/ 363 w 377"/>
              <a:gd name="T29" fmla="*/ 393 h 451"/>
              <a:gd name="T30" fmla="*/ 368 w 377"/>
              <a:gd name="T31" fmla="*/ 207 h 451"/>
              <a:gd name="T32" fmla="*/ 350 w 377"/>
              <a:gd name="T33" fmla="*/ 185 h 451"/>
              <a:gd name="T34" fmla="*/ 318 w 377"/>
              <a:gd name="T35" fmla="*/ 175 h 451"/>
              <a:gd name="T36" fmla="*/ 345 w 377"/>
              <a:gd name="T37" fmla="*/ 127 h 451"/>
              <a:gd name="T38" fmla="*/ 367 w 377"/>
              <a:gd name="T39" fmla="*/ 87 h 451"/>
              <a:gd name="T40" fmla="*/ 354 w 377"/>
              <a:gd name="T41" fmla="*/ 0 h 451"/>
              <a:gd name="T42" fmla="*/ 9 w 377"/>
              <a:gd name="T43" fmla="*/ 0 h 451"/>
              <a:gd name="T44" fmla="*/ 13 w 377"/>
              <a:gd name="T45" fmla="*/ 154 h 4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377" h="451">
                <a:moveTo>
                  <a:pt x="13" y="154"/>
                </a:moveTo>
                <a:cubicBezTo>
                  <a:pt x="8" y="187"/>
                  <a:pt x="8" y="213"/>
                  <a:pt x="14" y="225"/>
                </a:cubicBezTo>
                <a:cubicBezTo>
                  <a:pt x="23" y="242"/>
                  <a:pt x="36" y="243"/>
                  <a:pt x="45" y="235"/>
                </a:cubicBezTo>
                <a:cubicBezTo>
                  <a:pt x="59" y="222"/>
                  <a:pt x="68" y="222"/>
                  <a:pt x="74" y="230"/>
                </a:cubicBezTo>
                <a:cubicBezTo>
                  <a:pt x="81" y="238"/>
                  <a:pt x="76" y="257"/>
                  <a:pt x="67" y="272"/>
                </a:cubicBezTo>
                <a:cubicBezTo>
                  <a:pt x="58" y="287"/>
                  <a:pt x="48" y="303"/>
                  <a:pt x="40" y="294"/>
                </a:cubicBezTo>
                <a:cubicBezTo>
                  <a:pt x="31" y="285"/>
                  <a:pt x="20" y="273"/>
                  <a:pt x="10" y="286"/>
                </a:cubicBezTo>
                <a:cubicBezTo>
                  <a:pt x="0" y="300"/>
                  <a:pt x="7" y="384"/>
                  <a:pt x="11" y="395"/>
                </a:cubicBezTo>
                <a:cubicBezTo>
                  <a:pt x="65" y="403"/>
                  <a:pt x="102" y="397"/>
                  <a:pt x="114" y="397"/>
                </a:cubicBezTo>
                <a:cubicBezTo>
                  <a:pt x="127" y="397"/>
                  <a:pt x="137" y="404"/>
                  <a:pt x="137" y="410"/>
                </a:cubicBezTo>
                <a:cubicBezTo>
                  <a:pt x="137" y="416"/>
                  <a:pt x="122" y="422"/>
                  <a:pt x="129" y="436"/>
                </a:cubicBezTo>
                <a:cubicBezTo>
                  <a:pt x="137" y="449"/>
                  <a:pt x="162" y="451"/>
                  <a:pt x="178" y="443"/>
                </a:cubicBezTo>
                <a:cubicBezTo>
                  <a:pt x="194" y="435"/>
                  <a:pt x="180" y="414"/>
                  <a:pt x="180" y="406"/>
                </a:cubicBezTo>
                <a:cubicBezTo>
                  <a:pt x="180" y="399"/>
                  <a:pt x="196" y="382"/>
                  <a:pt x="224" y="387"/>
                </a:cubicBezTo>
                <a:cubicBezTo>
                  <a:pt x="252" y="393"/>
                  <a:pt x="303" y="399"/>
                  <a:pt x="363" y="393"/>
                </a:cubicBezTo>
                <a:cubicBezTo>
                  <a:pt x="355" y="341"/>
                  <a:pt x="343" y="287"/>
                  <a:pt x="368" y="207"/>
                </a:cubicBezTo>
                <a:cubicBezTo>
                  <a:pt x="377" y="177"/>
                  <a:pt x="371" y="159"/>
                  <a:pt x="350" y="185"/>
                </a:cubicBezTo>
                <a:cubicBezTo>
                  <a:pt x="342" y="195"/>
                  <a:pt x="325" y="194"/>
                  <a:pt x="318" y="175"/>
                </a:cubicBezTo>
                <a:cubicBezTo>
                  <a:pt x="311" y="153"/>
                  <a:pt x="326" y="133"/>
                  <a:pt x="345" y="127"/>
                </a:cubicBezTo>
                <a:cubicBezTo>
                  <a:pt x="359" y="122"/>
                  <a:pt x="364" y="100"/>
                  <a:pt x="367" y="87"/>
                </a:cubicBezTo>
                <a:cubicBezTo>
                  <a:pt x="373" y="63"/>
                  <a:pt x="365" y="29"/>
                  <a:pt x="354" y="0"/>
                </a:cubicBezTo>
                <a:cubicBezTo>
                  <a:pt x="9" y="0"/>
                  <a:pt x="9" y="0"/>
                  <a:pt x="9" y="0"/>
                </a:cubicBezTo>
                <a:cubicBezTo>
                  <a:pt x="20" y="36"/>
                  <a:pt x="18" y="123"/>
                  <a:pt x="13" y="154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 useBgFill="1">
        <p:nvSpPr>
          <p:cNvPr id="6" name="Freeform 9"/>
          <p:cNvSpPr>
            <a:spLocks/>
          </p:cNvSpPr>
          <p:nvPr/>
        </p:nvSpPr>
        <p:spPr bwMode="auto">
          <a:xfrm>
            <a:off x="4843015" y="476672"/>
            <a:ext cx="1817217" cy="1484313"/>
          </a:xfrm>
          <a:custGeom>
            <a:avLst/>
            <a:gdLst>
              <a:gd name="T0" fmla="*/ 59 w 413"/>
              <a:gd name="T1" fmla="*/ 57 h 396"/>
              <a:gd name="T2" fmla="*/ 58 w 413"/>
              <a:gd name="T3" fmla="*/ 218 h 396"/>
              <a:gd name="T4" fmla="*/ 46 w 413"/>
              <a:gd name="T5" fmla="*/ 211 h 396"/>
              <a:gd name="T6" fmla="*/ 24 w 413"/>
              <a:gd name="T7" fmla="*/ 198 h 396"/>
              <a:gd name="T8" fmla="*/ 30 w 413"/>
              <a:gd name="T9" fmla="*/ 259 h 396"/>
              <a:gd name="T10" fmla="*/ 58 w 413"/>
              <a:gd name="T11" fmla="*/ 286 h 396"/>
              <a:gd name="T12" fmla="*/ 64 w 413"/>
              <a:gd name="T13" fmla="*/ 390 h 396"/>
              <a:gd name="T14" fmla="*/ 161 w 413"/>
              <a:gd name="T15" fmla="*/ 391 h 396"/>
              <a:gd name="T16" fmla="*/ 199 w 413"/>
              <a:gd name="T17" fmla="*/ 363 h 396"/>
              <a:gd name="T18" fmla="*/ 172 w 413"/>
              <a:gd name="T19" fmla="*/ 336 h 396"/>
              <a:gd name="T20" fmla="*/ 221 w 413"/>
              <a:gd name="T21" fmla="*/ 326 h 396"/>
              <a:gd name="T22" fmla="*/ 246 w 413"/>
              <a:gd name="T23" fmla="*/ 353 h 396"/>
              <a:gd name="T24" fmla="*/ 264 w 413"/>
              <a:gd name="T25" fmla="*/ 385 h 396"/>
              <a:gd name="T26" fmla="*/ 413 w 413"/>
              <a:gd name="T27" fmla="*/ 378 h 396"/>
              <a:gd name="T28" fmla="*/ 413 w 413"/>
              <a:gd name="T29" fmla="*/ 0 h 396"/>
              <a:gd name="T30" fmla="*/ 57 w 413"/>
              <a:gd name="T31" fmla="*/ 0 h 396"/>
              <a:gd name="T32" fmla="*/ 59 w 413"/>
              <a:gd name="T33" fmla="*/ 57 h 3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413" h="396">
                <a:moveTo>
                  <a:pt x="59" y="57"/>
                </a:moveTo>
                <a:cubicBezTo>
                  <a:pt x="67" y="111"/>
                  <a:pt x="64" y="212"/>
                  <a:pt x="58" y="218"/>
                </a:cubicBezTo>
                <a:cubicBezTo>
                  <a:pt x="51" y="223"/>
                  <a:pt x="46" y="220"/>
                  <a:pt x="46" y="211"/>
                </a:cubicBezTo>
                <a:cubicBezTo>
                  <a:pt x="46" y="202"/>
                  <a:pt x="42" y="186"/>
                  <a:pt x="24" y="198"/>
                </a:cubicBezTo>
                <a:cubicBezTo>
                  <a:pt x="6" y="211"/>
                  <a:pt x="0" y="272"/>
                  <a:pt x="30" y="259"/>
                </a:cubicBezTo>
                <a:cubicBezTo>
                  <a:pt x="42" y="254"/>
                  <a:pt x="55" y="274"/>
                  <a:pt x="58" y="286"/>
                </a:cubicBezTo>
                <a:cubicBezTo>
                  <a:pt x="63" y="311"/>
                  <a:pt x="57" y="342"/>
                  <a:pt x="64" y="390"/>
                </a:cubicBezTo>
                <a:cubicBezTo>
                  <a:pt x="107" y="396"/>
                  <a:pt x="137" y="396"/>
                  <a:pt x="161" y="391"/>
                </a:cubicBezTo>
                <a:cubicBezTo>
                  <a:pt x="190" y="385"/>
                  <a:pt x="206" y="370"/>
                  <a:pt x="199" y="363"/>
                </a:cubicBezTo>
                <a:cubicBezTo>
                  <a:pt x="192" y="356"/>
                  <a:pt x="170" y="351"/>
                  <a:pt x="172" y="336"/>
                </a:cubicBezTo>
                <a:cubicBezTo>
                  <a:pt x="174" y="320"/>
                  <a:pt x="205" y="321"/>
                  <a:pt x="221" y="326"/>
                </a:cubicBezTo>
                <a:cubicBezTo>
                  <a:pt x="236" y="331"/>
                  <a:pt x="255" y="336"/>
                  <a:pt x="246" y="353"/>
                </a:cubicBezTo>
                <a:cubicBezTo>
                  <a:pt x="236" y="370"/>
                  <a:pt x="247" y="380"/>
                  <a:pt x="264" y="385"/>
                </a:cubicBezTo>
                <a:cubicBezTo>
                  <a:pt x="277" y="389"/>
                  <a:pt x="350" y="373"/>
                  <a:pt x="413" y="378"/>
                </a:cubicBezTo>
                <a:cubicBezTo>
                  <a:pt x="413" y="0"/>
                  <a:pt x="413" y="0"/>
                  <a:pt x="413" y="0"/>
                </a:cubicBezTo>
                <a:cubicBezTo>
                  <a:pt x="57" y="0"/>
                  <a:pt x="57" y="0"/>
                  <a:pt x="57" y="0"/>
                </a:cubicBezTo>
                <a:cubicBezTo>
                  <a:pt x="56" y="22"/>
                  <a:pt x="57" y="43"/>
                  <a:pt x="59" y="57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 useBgFill="1">
        <p:nvSpPr>
          <p:cNvPr id="7" name="Freeform 10"/>
          <p:cNvSpPr>
            <a:spLocks/>
          </p:cNvSpPr>
          <p:nvPr/>
        </p:nvSpPr>
        <p:spPr bwMode="auto">
          <a:xfrm>
            <a:off x="3519203" y="1905422"/>
            <a:ext cx="1856316" cy="1522413"/>
          </a:xfrm>
          <a:custGeom>
            <a:avLst/>
            <a:gdLst>
              <a:gd name="T0" fmla="*/ 157 w 422"/>
              <a:gd name="T1" fmla="*/ 17 h 406"/>
              <a:gd name="T2" fmla="*/ 182 w 422"/>
              <a:gd name="T3" fmla="*/ 55 h 406"/>
              <a:gd name="T4" fmla="*/ 133 w 422"/>
              <a:gd name="T5" fmla="*/ 64 h 406"/>
              <a:gd name="T6" fmla="*/ 105 w 422"/>
              <a:gd name="T7" fmla="*/ 45 h 406"/>
              <a:gd name="T8" fmla="*/ 112 w 422"/>
              <a:gd name="T9" fmla="*/ 19 h 406"/>
              <a:gd name="T10" fmla="*/ 11 w 422"/>
              <a:gd name="T11" fmla="*/ 12 h 406"/>
              <a:gd name="T12" fmla="*/ 13 w 422"/>
              <a:gd name="T13" fmla="*/ 162 h 406"/>
              <a:gd name="T14" fmla="*/ 9 w 422"/>
              <a:gd name="T15" fmla="*/ 235 h 406"/>
              <a:gd name="T16" fmla="*/ 33 w 422"/>
              <a:gd name="T17" fmla="*/ 256 h 406"/>
              <a:gd name="T18" fmla="*/ 67 w 422"/>
              <a:gd name="T19" fmla="*/ 248 h 406"/>
              <a:gd name="T20" fmla="*/ 62 w 422"/>
              <a:gd name="T21" fmla="*/ 285 h 406"/>
              <a:gd name="T22" fmla="*/ 34 w 422"/>
              <a:gd name="T23" fmla="*/ 316 h 406"/>
              <a:gd name="T24" fmla="*/ 18 w 422"/>
              <a:gd name="T25" fmla="*/ 299 h 406"/>
              <a:gd name="T26" fmla="*/ 5 w 422"/>
              <a:gd name="T27" fmla="*/ 299 h 406"/>
              <a:gd name="T28" fmla="*/ 12 w 422"/>
              <a:gd name="T29" fmla="*/ 399 h 406"/>
              <a:gd name="T30" fmla="*/ 85 w 422"/>
              <a:gd name="T31" fmla="*/ 392 h 406"/>
              <a:gd name="T32" fmla="*/ 145 w 422"/>
              <a:gd name="T33" fmla="*/ 368 h 406"/>
              <a:gd name="T34" fmla="*/ 146 w 422"/>
              <a:gd name="T35" fmla="*/ 337 h 406"/>
              <a:gd name="T36" fmla="*/ 201 w 422"/>
              <a:gd name="T37" fmla="*/ 334 h 406"/>
              <a:gd name="T38" fmla="*/ 198 w 422"/>
              <a:gd name="T39" fmla="*/ 364 h 406"/>
              <a:gd name="T40" fmla="*/ 252 w 422"/>
              <a:gd name="T41" fmla="*/ 392 h 406"/>
              <a:gd name="T42" fmla="*/ 363 w 422"/>
              <a:gd name="T43" fmla="*/ 401 h 406"/>
              <a:gd name="T44" fmla="*/ 364 w 422"/>
              <a:gd name="T45" fmla="*/ 246 h 406"/>
              <a:gd name="T46" fmla="*/ 384 w 422"/>
              <a:gd name="T47" fmla="*/ 199 h 406"/>
              <a:gd name="T48" fmla="*/ 417 w 422"/>
              <a:gd name="T49" fmla="*/ 196 h 406"/>
              <a:gd name="T50" fmla="*/ 408 w 422"/>
              <a:gd name="T51" fmla="*/ 157 h 406"/>
              <a:gd name="T52" fmla="*/ 372 w 422"/>
              <a:gd name="T53" fmla="*/ 159 h 406"/>
              <a:gd name="T54" fmla="*/ 367 w 422"/>
              <a:gd name="T55" fmla="*/ 125 h 406"/>
              <a:gd name="T56" fmla="*/ 365 w 422"/>
              <a:gd name="T57" fmla="*/ 9 h 406"/>
              <a:gd name="T58" fmla="*/ 157 w 422"/>
              <a:gd name="T59" fmla="*/ 17 h 4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422" h="406">
                <a:moveTo>
                  <a:pt x="157" y="17"/>
                </a:moveTo>
                <a:cubicBezTo>
                  <a:pt x="147" y="27"/>
                  <a:pt x="186" y="42"/>
                  <a:pt x="182" y="55"/>
                </a:cubicBezTo>
                <a:cubicBezTo>
                  <a:pt x="178" y="68"/>
                  <a:pt x="154" y="66"/>
                  <a:pt x="133" y="64"/>
                </a:cubicBezTo>
                <a:cubicBezTo>
                  <a:pt x="113" y="63"/>
                  <a:pt x="104" y="56"/>
                  <a:pt x="105" y="45"/>
                </a:cubicBezTo>
                <a:cubicBezTo>
                  <a:pt x="105" y="34"/>
                  <a:pt x="123" y="25"/>
                  <a:pt x="112" y="19"/>
                </a:cubicBezTo>
                <a:cubicBezTo>
                  <a:pt x="86" y="5"/>
                  <a:pt x="22" y="10"/>
                  <a:pt x="11" y="12"/>
                </a:cubicBezTo>
                <a:cubicBezTo>
                  <a:pt x="23" y="73"/>
                  <a:pt x="15" y="141"/>
                  <a:pt x="13" y="162"/>
                </a:cubicBezTo>
                <a:cubicBezTo>
                  <a:pt x="11" y="182"/>
                  <a:pt x="6" y="219"/>
                  <a:pt x="9" y="235"/>
                </a:cubicBezTo>
                <a:cubicBezTo>
                  <a:pt x="11" y="252"/>
                  <a:pt x="21" y="258"/>
                  <a:pt x="33" y="256"/>
                </a:cubicBezTo>
                <a:cubicBezTo>
                  <a:pt x="44" y="253"/>
                  <a:pt x="59" y="241"/>
                  <a:pt x="67" y="248"/>
                </a:cubicBezTo>
                <a:cubicBezTo>
                  <a:pt x="74" y="254"/>
                  <a:pt x="67" y="270"/>
                  <a:pt x="62" y="285"/>
                </a:cubicBezTo>
                <a:cubicBezTo>
                  <a:pt x="57" y="299"/>
                  <a:pt x="43" y="316"/>
                  <a:pt x="34" y="316"/>
                </a:cubicBezTo>
                <a:cubicBezTo>
                  <a:pt x="24" y="316"/>
                  <a:pt x="20" y="305"/>
                  <a:pt x="18" y="299"/>
                </a:cubicBezTo>
                <a:cubicBezTo>
                  <a:pt x="16" y="292"/>
                  <a:pt x="10" y="292"/>
                  <a:pt x="5" y="299"/>
                </a:cubicBezTo>
                <a:cubicBezTo>
                  <a:pt x="0" y="306"/>
                  <a:pt x="8" y="384"/>
                  <a:pt x="12" y="399"/>
                </a:cubicBezTo>
                <a:cubicBezTo>
                  <a:pt x="32" y="391"/>
                  <a:pt x="53" y="381"/>
                  <a:pt x="85" y="392"/>
                </a:cubicBezTo>
                <a:cubicBezTo>
                  <a:pt x="110" y="400"/>
                  <a:pt x="156" y="390"/>
                  <a:pt x="145" y="368"/>
                </a:cubicBezTo>
                <a:cubicBezTo>
                  <a:pt x="137" y="351"/>
                  <a:pt x="138" y="341"/>
                  <a:pt x="146" y="337"/>
                </a:cubicBezTo>
                <a:cubicBezTo>
                  <a:pt x="154" y="333"/>
                  <a:pt x="192" y="329"/>
                  <a:pt x="201" y="334"/>
                </a:cubicBezTo>
                <a:cubicBezTo>
                  <a:pt x="209" y="340"/>
                  <a:pt x="204" y="356"/>
                  <a:pt x="198" y="364"/>
                </a:cubicBezTo>
                <a:cubicBezTo>
                  <a:pt x="189" y="374"/>
                  <a:pt x="217" y="387"/>
                  <a:pt x="252" y="392"/>
                </a:cubicBezTo>
                <a:cubicBezTo>
                  <a:pt x="303" y="400"/>
                  <a:pt x="337" y="406"/>
                  <a:pt x="363" y="401"/>
                </a:cubicBezTo>
                <a:cubicBezTo>
                  <a:pt x="343" y="320"/>
                  <a:pt x="363" y="270"/>
                  <a:pt x="364" y="246"/>
                </a:cubicBezTo>
                <a:cubicBezTo>
                  <a:pt x="365" y="215"/>
                  <a:pt x="372" y="187"/>
                  <a:pt x="384" y="199"/>
                </a:cubicBezTo>
                <a:cubicBezTo>
                  <a:pt x="401" y="214"/>
                  <a:pt x="412" y="211"/>
                  <a:pt x="417" y="196"/>
                </a:cubicBezTo>
                <a:cubicBezTo>
                  <a:pt x="422" y="181"/>
                  <a:pt x="416" y="163"/>
                  <a:pt x="408" y="157"/>
                </a:cubicBezTo>
                <a:cubicBezTo>
                  <a:pt x="400" y="151"/>
                  <a:pt x="384" y="166"/>
                  <a:pt x="372" y="159"/>
                </a:cubicBezTo>
                <a:cubicBezTo>
                  <a:pt x="360" y="153"/>
                  <a:pt x="362" y="142"/>
                  <a:pt x="367" y="125"/>
                </a:cubicBezTo>
                <a:cubicBezTo>
                  <a:pt x="380" y="71"/>
                  <a:pt x="368" y="39"/>
                  <a:pt x="365" y="9"/>
                </a:cubicBezTo>
                <a:cubicBezTo>
                  <a:pt x="300" y="0"/>
                  <a:pt x="167" y="7"/>
                  <a:pt x="157" y="17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 useBgFill="1">
        <p:nvSpPr>
          <p:cNvPr id="8" name="Freeform 11"/>
          <p:cNvSpPr>
            <a:spLocks/>
          </p:cNvSpPr>
          <p:nvPr/>
        </p:nvSpPr>
        <p:spPr bwMode="auto">
          <a:xfrm>
            <a:off x="1787634" y="1908597"/>
            <a:ext cx="2057402" cy="1758950"/>
          </a:xfrm>
          <a:custGeom>
            <a:avLst/>
            <a:gdLst>
              <a:gd name="T0" fmla="*/ 399 w 468"/>
              <a:gd name="T1" fmla="*/ 298 h 469"/>
              <a:gd name="T2" fmla="*/ 412 w 468"/>
              <a:gd name="T3" fmla="*/ 298 h 469"/>
              <a:gd name="T4" fmla="*/ 428 w 468"/>
              <a:gd name="T5" fmla="*/ 315 h 469"/>
              <a:gd name="T6" fmla="*/ 456 w 468"/>
              <a:gd name="T7" fmla="*/ 284 h 469"/>
              <a:gd name="T8" fmla="*/ 461 w 468"/>
              <a:gd name="T9" fmla="*/ 247 h 469"/>
              <a:gd name="T10" fmla="*/ 427 w 468"/>
              <a:gd name="T11" fmla="*/ 255 h 469"/>
              <a:gd name="T12" fmla="*/ 403 w 468"/>
              <a:gd name="T13" fmla="*/ 234 h 469"/>
              <a:gd name="T14" fmla="*/ 407 w 468"/>
              <a:gd name="T15" fmla="*/ 161 h 469"/>
              <a:gd name="T16" fmla="*/ 405 w 468"/>
              <a:gd name="T17" fmla="*/ 11 h 469"/>
              <a:gd name="T18" fmla="*/ 266 w 468"/>
              <a:gd name="T19" fmla="*/ 5 h 469"/>
              <a:gd name="T20" fmla="*/ 222 w 468"/>
              <a:gd name="T21" fmla="*/ 24 h 469"/>
              <a:gd name="T22" fmla="*/ 220 w 468"/>
              <a:gd name="T23" fmla="*/ 61 h 469"/>
              <a:gd name="T24" fmla="*/ 171 w 468"/>
              <a:gd name="T25" fmla="*/ 54 h 469"/>
              <a:gd name="T26" fmla="*/ 179 w 468"/>
              <a:gd name="T27" fmla="*/ 28 h 469"/>
              <a:gd name="T28" fmla="*/ 156 w 468"/>
              <a:gd name="T29" fmla="*/ 15 h 469"/>
              <a:gd name="T30" fmla="*/ 53 w 468"/>
              <a:gd name="T31" fmla="*/ 13 h 469"/>
              <a:gd name="T32" fmla="*/ 52 w 468"/>
              <a:gd name="T33" fmla="*/ 192 h 469"/>
              <a:gd name="T34" fmla="*/ 57 w 468"/>
              <a:gd name="T35" fmla="*/ 278 h 469"/>
              <a:gd name="T36" fmla="*/ 40 w 468"/>
              <a:gd name="T37" fmla="*/ 287 h 469"/>
              <a:gd name="T38" fmla="*/ 11 w 468"/>
              <a:gd name="T39" fmla="*/ 291 h 469"/>
              <a:gd name="T40" fmla="*/ 17 w 468"/>
              <a:gd name="T41" fmla="*/ 340 h 469"/>
              <a:gd name="T42" fmla="*/ 40 w 468"/>
              <a:gd name="T43" fmla="*/ 335 h 469"/>
              <a:gd name="T44" fmla="*/ 58 w 468"/>
              <a:gd name="T45" fmla="*/ 326 h 469"/>
              <a:gd name="T46" fmla="*/ 53 w 468"/>
              <a:gd name="T47" fmla="*/ 403 h 469"/>
              <a:gd name="T48" fmla="*/ 185 w 468"/>
              <a:gd name="T49" fmla="*/ 398 h 469"/>
              <a:gd name="T50" fmla="*/ 243 w 468"/>
              <a:gd name="T51" fmla="*/ 428 h 469"/>
              <a:gd name="T52" fmla="*/ 258 w 468"/>
              <a:gd name="T53" fmla="*/ 465 h 469"/>
              <a:gd name="T54" fmla="*/ 306 w 468"/>
              <a:gd name="T55" fmla="*/ 441 h 469"/>
              <a:gd name="T56" fmla="*/ 286 w 468"/>
              <a:gd name="T57" fmla="*/ 418 h 469"/>
              <a:gd name="T58" fmla="*/ 333 w 468"/>
              <a:gd name="T59" fmla="*/ 397 h 469"/>
              <a:gd name="T60" fmla="*/ 406 w 468"/>
              <a:gd name="T61" fmla="*/ 398 h 469"/>
              <a:gd name="T62" fmla="*/ 399 w 468"/>
              <a:gd name="T63" fmla="*/ 298 h 4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468" h="469">
                <a:moveTo>
                  <a:pt x="399" y="298"/>
                </a:moveTo>
                <a:cubicBezTo>
                  <a:pt x="404" y="291"/>
                  <a:pt x="410" y="291"/>
                  <a:pt x="412" y="298"/>
                </a:cubicBezTo>
                <a:cubicBezTo>
                  <a:pt x="414" y="304"/>
                  <a:pt x="418" y="315"/>
                  <a:pt x="428" y="315"/>
                </a:cubicBezTo>
                <a:cubicBezTo>
                  <a:pt x="437" y="315"/>
                  <a:pt x="451" y="298"/>
                  <a:pt x="456" y="284"/>
                </a:cubicBezTo>
                <a:cubicBezTo>
                  <a:pt x="461" y="269"/>
                  <a:pt x="468" y="253"/>
                  <a:pt x="461" y="247"/>
                </a:cubicBezTo>
                <a:cubicBezTo>
                  <a:pt x="453" y="240"/>
                  <a:pt x="438" y="252"/>
                  <a:pt x="427" y="255"/>
                </a:cubicBezTo>
                <a:cubicBezTo>
                  <a:pt x="415" y="257"/>
                  <a:pt x="405" y="251"/>
                  <a:pt x="403" y="234"/>
                </a:cubicBezTo>
                <a:cubicBezTo>
                  <a:pt x="400" y="218"/>
                  <a:pt x="405" y="181"/>
                  <a:pt x="407" y="161"/>
                </a:cubicBezTo>
                <a:cubicBezTo>
                  <a:pt x="409" y="140"/>
                  <a:pt x="417" y="72"/>
                  <a:pt x="405" y="11"/>
                </a:cubicBezTo>
                <a:cubicBezTo>
                  <a:pt x="345" y="17"/>
                  <a:pt x="294" y="11"/>
                  <a:pt x="266" y="5"/>
                </a:cubicBezTo>
                <a:cubicBezTo>
                  <a:pt x="238" y="0"/>
                  <a:pt x="222" y="17"/>
                  <a:pt x="222" y="24"/>
                </a:cubicBezTo>
                <a:cubicBezTo>
                  <a:pt x="222" y="32"/>
                  <a:pt x="236" y="53"/>
                  <a:pt x="220" y="61"/>
                </a:cubicBezTo>
                <a:cubicBezTo>
                  <a:pt x="204" y="69"/>
                  <a:pt x="179" y="67"/>
                  <a:pt x="171" y="54"/>
                </a:cubicBezTo>
                <a:cubicBezTo>
                  <a:pt x="164" y="40"/>
                  <a:pt x="179" y="34"/>
                  <a:pt x="179" y="28"/>
                </a:cubicBezTo>
                <a:cubicBezTo>
                  <a:pt x="179" y="22"/>
                  <a:pt x="169" y="15"/>
                  <a:pt x="156" y="15"/>
                </a:cubicBezTo>
                <a:cubicBezTo>
                  <a:pt x="144" y="15"/>
                  <a:pt x="107" y="21"/>
                  <a:pt x="53" y="13"/>
                </a:cubicBezTo>
                <a:cubicBezTo>
                  <a:pt x="51" y="26"/>
                  <a:pt x="41" y="149"/>
                  <a:pt x="52" y="192"/>
                </a:cubicBezTo>
                <a:cubicBezTo>
                  <a:pt x="64" y="235"/>
                  <a:pt x="60" y="269"/>
                  <a:pt x="57" y="278"/>
                </a:cubicBezTo>
                <a:cubicBezTo>
                  <a:pt x="54" y="287"/>
                  <a:pt x="48" y="293"/>
                  <a:pt x="40" y="287"/>
                </a:cubicBezTo>
                <a:cubicBezTo>
                  <a:pt x="33" y="281"/>
                  <a:pt x="21" y="273"/>
                  <a:pt x="11" y="291"/>
                </a:cubicBezTo>
                <a:cubicBezTo>
                  <a:pt x="0" y="309"/>
                  <a:pt x="10" y="337"/>
                  <a:pt x="17" y="340"/>
                </a:cubicBezTo>
                <a:cubicBezTo>
                  <a:pt x="25" y="344"/>
                  <a:pt x="37" y="345"/>
                  <a:pt x="40" y="335"/>
                </a:cubicBezTo>
                <a:cubicBezTo>
                  <a:pt x="44" y="325"/>
                  <a:pt x="52" y="320"/>
                  <a:pt x="58" y="326"/>
                </a:cubicBezTo>
                <a:cubicBezTo>
                  <a:pt x="76" y="344"/>
                  <a:pt x="46" y="354"/>
                  <a:pt x="53" y="403"/>
                </a:cubicBezTo>
                <a:cubicBezTo>
                  <a:pt x="73" y="403"/>
                  <a:pt x="146" y="390"/>
                  <a:pt x="185" y="398"/>
                </a:cubicBezTo>
                <a:cubicBezTo>
                  <a:pt x="214" y="403"/>
                  <a:pt x="247" y="413"/>
                  <a:pt x="243" y="428"/>
                </a:cubicBezTo>
                <a:cubicBezTo>
                  <a:pt x="239" y="440"/>
                  <a:pt x="219" y="461"/>
                  <a:pt x="258" y="465"/>
                </a:cubicBezTo>
                <a:cubicBezTo>
                  <a:pt x="296" y="469"/>
                  <a:pt x="306" y="447"/>
                  <a:pt x="306" y="441"/>
                </a:cubicBezTo>
                <a:cubicBezTo>
                  <a:pt x="306" y="425"/>
                  <a:pt x="286" y="429"/>
                  <a:pt x="286" y="418"/>
                </a:cubicBezTo>
                <a:cubicBezTo>
                  <a:pt x="287" y="406"/>
                  <a:pt x="307" y="394"/>
                  <a:pt x="333" y="397"/>
                </a:cubicBezTo>
                <a:cubicBezTo>
                  <a:pt x="360" y="400"/>
                  <a:pt x="368" y="409"/>
                  <a:pt x="406" y="398"/>
                </a:cubicBezTo>
                <a:cubicBezTo>
                  <a:pt x="402" y="383"/>
                  <a:pt x="394" y="305"/>
                  <a:pt x="399" y="298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 useBgFill="1">
        <p:nvSpPr>
          <p:cNvPr id="9" name="Freeform 12"/>
          <p:cNvSpPr>
            <a:spLocks/>
          </p:cNvSpPr>
          <p:nvPr/>
        </p:nvSpPr>
        <p:spPr bwMode="auto">
          <a:xfrm>
            <a:off x="5077615" y="3337347"/>
            <a:ext cx="1582617" cy="1536700"/>
          </a:xfrm>
          <a:custGeom>
            <a:avLst/>
            <a:gdLst>
              <a:gd name="T0" fmla="*/ 152 w 360"/>
              <a:gd name="T1" fmla="*/ 22 h 410"/>
              <a:gd name="T2" fmla="*/ 178 w 360"/>
              <a:gd name="T3" fmla="*/ 60 h 410"/>
              <a:gd name="T4" fmla="*/ 129 w 360"/>
              <a:gd name="T5" fmla="*/ 69 h 410"/>
              <a:gd name="T6" fmla="*/ 100 w 360"/>
              <a:gd name="T7" fmla="*/ 50 h 410"/>
              <a:gd name="T8" fmla="*/ 108 w 360"/>
              <a:gd name="T9" fmla="*/ 23 h 410"/>
              <a:gd name="T10" fmla="*/ 9 w 360"/>
              <a:gd name="T11" fmla="*/ 19 h 410"/>
              <a:gd name="T12" fmla="*/ 9 w 360"/>
              <a:gd name="T13" fmla="*/ 154 h 410"/>
              <a:gd name="T14" fmla="*/ 26 w 360"/>
              <a:gd name="T15" fmla="*/ 236 h 410"/>
              <a:gd name="T16" fmla="*/ 49 w 360"/>
              <a:gd name="T17" fmla="*/ 209 h 410"/>
              <a:gd name="T18" fmla="*/ 64 w 360"/>
              <a:gd name="T19" fmla="*/ 250 h 410"/>
              <a:gd name="T20" fmla="*/ 47 w 360"/>
              <a:gd name="T21" fmla="*/ 284 h 410"/>
              <a:gd name="T22" fmla="*/ 24 w 360"/>
              <a:gd name="T23" fmla="*/ 277 h 410"/>
              <a:gd name="T24" fmla="*/ 9 w 360"/>
              <a:gd name="T25" fmla="*/ 325 h 410"/>
              <a:gd name="T26" fmla="*/ 10 w 360"/>
              <a:gd name="T27" fmla="*/ 410 h 410"/>
              <a:gd name="T28" fmla="*/ 360 w 360"/>
              <a:gd name="T29" fmla="*/ 410 h 410"/>
              <a:gd name="T30" fmla="*/ 360 w 360"/>
              <a:gd name="T31" fmla="*/ 29 h 410"/>
              <a:gd name="T32" fmla="*/ 152 w 360"/>
              <a:gd name="T33" fmla="*/ 22 h 4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360" h="410">
                <a:moveTo>
                  <a:pt x="152" y="22"/>
                </a:moveTo>
                <a:cubicBezTo>
                  <a:pt x="141" y="31"/>
                  <a:pt x="182" y="46"/>
                  <a:pt x="178" y="60"/>
                </a:cubicBezTo>
                <a:cubicBezTo>
                  <a:pt x="173" y="73"/>
                  <a:pt x="149" y="70"/>
                  <a:pt x="129" y="69"/>
                </a:cubicBezTo>
                <a:cubicBezTo>
                  <a:pt x="108" y="68"/>
                  <a:pt x="100" y="61"/>
                  <a:pt x="100" y="50"/>
                </a:cubicBezTo>
                <a:cubicBezTo>
                  <a:pt x="101" y="39"/>
                  <a:pt x="119" y="29"/>
                  <a:pt x="108" y="23"/>
                </a:cubicBezTo>
                <a:cubicBezTo>
                  <a:pt x="82" y="10"/>
                  <a:pt x="20" y="16"/>
                  <a:pt x="9" y="19"/>
                </a:cubicBezTo>
                <a:cubicBezTo>
                  <a:pt x="20" y="71"/>
                  <a:pt x="12" y="137"/>
                  <a:pt x="9" y="154"/>
                </a:cubicBezTo>
                <a:cubicBezTo>
                  <a:pt x="0" y="197"/>
                  <a:pt x="9" y="233"/>
                  <a:pt x="26" y="236"/>
                </a:cubicBezTo>
                <a:cubicBezTo>
                  <a:pt x="33" y="237"/>
                  <a:pt x="34" y="212"/>
                  <a:pt x="49" y="209"/>
                </a:cubicBezTo>
                <a:cubicBezTo>
                  <a:pt x="64" y="207"/>
                  <a:pt x="64" y="234"/>
                  <a:pt x="64" y="250"/>
                </a:cubicBezTo>
                <a:cubicBezTo>
                  <a:pt x="64" y="267"/>
                  <a:pt x="57" y="284"/>
                  <a:pt x="47" y="284"/>
                </a:cubicBezTo>
                <a:cubicBezTo>
                  <a:pt x="36" y="284"/>
                  <a:pt x="34" y="277"/>
                  <a:pt x="24" y="277"/>
                </a:cubicBezTo>
                <a:cubicBezTo>
                  <a:pt x="14" y="276"/>
                  <a:pt x="13" y="298"/>
                  <a:pt x="9" y="325"/>
                </a:cubicBezTo>
                <a:cubicBezTo>
                  <a:pt x="7" y="341"/>
                  <a:pt x="4" y="373"/>
                  <a:pt x="10" y="410"/>
                </a:cubicBezTo>
                <a:cubicBezTo>
                  <a:pt x="360" y="410"/>
                  <a:pt x="360" y="410"/>
                  <a:pt x="360" y="410"/>
                </a:cubicBezTo>
                <a:cubicBezTo>
                  <a:pt x="360" y="29"/>
                  <a:pt x="360" y="29"/>
                  <a:pt x="360" y="29"/>
                </a:cubicBezTo>
                <a:cubicBezTo>
                  <a:pt x="293" y="11"/>
                  <a:pt x="181" y="0"/>
                  <a:pt x="152" y="22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 useBgFill="1">
        <p:nvSpPr>
          <p:cNvPr id="10" name="Freeform 13"/>
          <p:cNvSpPr>
            <a:spLocks/>
          </p:cNvSpPr>
          <p:nvPr/>
        </p:nvSpPr>
        <p:spPr bwMode="auto">
          <a:xfrm>
            <a:off x="3318117" y="3138910"/>
            <a:ext cx="2040645" cy="1735137"/>
          </a:xfrm>
          <a:custGeom>
            <a:avLst/>
            <a:gdLst>
              <a:gd name="T0" fmla="*/ 409 w 464"/>
              <a:gd name="T1" fmla="*/ 378 h 463"/>
              <a:gd name="T2" fmla="*/ 424 w 464"/>
              <a:gd name="T3" fmla="*/ 330 h 463"/>
              <a:gd name="T4" fmla="*/ 447 w 464"/>
              <a:gd name="T5" fmla="*/ 337 h 463"/>
              <a:gd name="T6" fmla="*/ 464 w 464"/>
              <a:gd name="T7" fmla="*/ 303 h 463"/>
              <a:gd name="T8" fmla="*/ 449 w 464"/>
              <a:gd name="T9" fmla="*/ 262 h 463"/>
              <a:gd name="T10" fmla="*/ 426 w 464"/>
              <a:gd name="T11" fmla="*/ 289 h 463"/>
              <a:gd name="T12" fmla="*/ 409 w 464"/>
              <a:gd name="T13" fmla="*/ 207 h 463"/>
              <a:gd name="T14" fmla="*/ 409 w 464"/>
              <a:gd name="T15" fmla="*/ 72 h 463"/>
              <a:gd name="T16" fmla="*/ 298 w 464"/>
              <a:gd name="T17" fmla="*/ 63 h 463"/>
              <a:gd name="T18" fmla="*/ 244 w 464"/>
              <a:gd name="T19" fmla="*/ 35 h 463"/>
              <a:gd name="T20" fmla="*/ 247 w 464"/>
              <a:gd name="T21" fmla="*/ 5 h 463"/>
              <a:gd name="T22" fmla="*/ 192 w 464"/>
              <a:gd name="T23" fmla="*/ 8 h 463"/>
              <a:gd name="T24" fmla="*/ 191 w 464"/>
              <a:gd name="T25" fmla="*/ 39 h 463"/>
              <a:gd name="T26" fmla="*/ 131 w 464"/>
              <a:gd name="T27" fmla="*/ 63 h 463"/>
              <a:gd name="T28" fmla="*/ 58 w 464"/>
              <a:gd name="T29" fmla="*/ 70 h 463"/>
              <a:gd name="T30" fmla="*/ 59 w 464"/>
              <a:gd name="T31" fmla="*/ 183 h 463"/>
              <a:gd name="T32" fmla="*/ 47 w 464"/>
              <a:gd name="T33" fmla="*/ 255 h 463"/>
              <a:gd name="T34" fmla="*/ 25 w 464"/>
              <a:gd name="T35" fmla="*/ 266 h 463"/>
              <a:gd name="T36" fmla="*/ 2 w 464"/>
              <a:gd name="T37" fmla="*/ 282 h 463"/>
              <a:gd name="T38" fmla="*/ 12 w 464"/>
              <a:gd name="T39" fmla="*/ 320 h 463"/>
              <a:gd name="T40" fmla="*/ 41 w 464"/>
              <a:gd name="T41" fmla="*/ 310 h 463"/>
              <a:gd name="T42" fmla="*/ 59 w 464"/>
              <a:gd name="T43" fmla="*/ 305 h 463"/>
              <a:gd name="T44" fmla="*/ 54 w 464"/>
              <a:gd name="T45" fmla="*/ 383 h 463"/>
              <a:gd name="T46" fmla="*/ 63 w 464"/>
              <a:gd name="T47" fmla="*/ 463 h 463"/>
              <a:gd name="T48" fmla="*/ 410 w 464"/>
              <a:gd name="T49" fmla="*/ 463 h 463"/>
              <a:gd name="T50" fmla="*/ 409 w 464"/>
              <a:gd name="T51" fmla="*/ 378 h 4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464" h="463">
                <a:moveTo>
                  <a:pt x="409" y="378"/>
                </a:moveTo>
                <a:cubicBezTo>
                  <a:pt x="413" y="351"/>
                  <a:pt x="414" y="329"/>
                  <a:pt x="424" y="330"/>
                </a:cubicBezTo>
                <a:cubicBezTo>
                  <a:pt x="434" y="330"/>
                  <a:pt x="436" y="337"/>
                  <a:pt x="447" y="337"/>
                </a:cubicBezTo>
                <a:cubicBezTo>
                  <a:pt x="457" y="337"/>
                  <a:pt x="464" y="320"/>
                  <a:pt x="464" y="303"/>
                </a:cubicBezTo>
                <a:cubicBezTo>
                  <a:pt x="464" y="287"/>
                  <a:pt x="464" y="260"/>
                  <a:pt x="449" y="262"/>
                </a:cubicBezTo>
                <a:cubicBezTo>
                  <a:pt x="434" y="265"/>
                  <a:pt x="433" y="290"/>
                  <a:pt x="426" y="289"/>
                </a:cubicBezTo>
                <a:cubicBezTo>
                  <a:pt x="409" y="286"/>
                  <a:pt x="400" y="250"/>
                  <a:pt x="409" y="207"/>
                </a:cubicBezTo>
                <a:cubicBezTo>
                  <a:pt x="412" y="190"/>
                  <a:pt x="420" y="124"/>
                  <a:pt x="409" y="72"/>
                </a:cubicBezTo>
                <a:cubicBezTo>
                  <a:pt x="383" y="77"/>
                  <a:pt x="349" y="71"/>
                  <a:pt x="298" y="63"/>
                </a:cubicBezTo>
                <a:cubicBezTo>
                  <a:pt x="263" y="58"/>
                  <a:pt x="235" y="45"/>
                  <a:pt x="244" y="35"/>
                </a:cubicBezTo>
                <a:cubicBezTo>
                  <a:pt x="250" y="27"/>
                  <a:pt x="255" y="11"/>
                  <a:pt x="247" y="5"/>
                </a:cubicBezTo>
                <a:cubicBezTo>
                  <a:pt x="238" y="0"/>
                  <a:pt x="200" y="4"/>
                  <a:pt x="192" y="8"/>
                </a:cubicBezTo>
                <a:cubicBezTo>
                  <a:pt x="184" y="12"/>
                  <a:pt x="183" y="22"/>
                  <a:pt x="191" y="39"/>
                </a:cubicBezTo>
                <a:cubicBezTo>
                  <a:pt x="202" y="61"/>
                  <a:pt x="156" y="71"/>
                  <a:pt x="131" y="63"/>
                </a:cubicBezTo>
                <a:cubicBezTo>
                  <a:pt x="99" y="52"/>
                  <a:pt x="78" y="62"/>
                  <a:pt x="58" y="70"/>
                </a:cubicBezTo>
                <a:cubicBezTo>
                  <a:pt x="63" y="94"/>
                  <a:pt x="61" y="160"/>
                  <a:pt x="59" y="183"/>
                </a:cubicBezTo>
                <a:cubicBezTo>
                  <a:pt x="57" y="205"/>
                  <a:pt x="51" y="242"/>
                  <a:pt x="47" y="255"/>
                </a:cubicBezTo>
                <a:cubicBezTo>
                  <a:pt x="46" y="260"/>
                  <a:pt x="41" y="279"/>
                  <a:pt x="25" y="266"/>
                </a:cubicBezTo>
                <a:cubicBezTo>
                  <a:pt x="10" y="254"/>
                  <a:pt x="4" y="270"/>
                  <a:pt x="2" y="282"/>
                </a:cubicBezTo>
                <a:cubicBezTo>
                  <a:pt x="0" y="295"/>
                  <a:pt x="2" y="307"/>
                  <a:pt x="12" y="320"/>
                </a:cubicBezTo>
                <a:cubicBezTo>
                  <a:pt x="23" y="332"/>
                  <a:pt x="34" y="322"/>
                  <a:pt x="41" y="310"/>
                </a:cubicBezTo>
                <a:cubicBezTo>
                  <a:pt x="47" y="299"/>
                  <a:pt x="53" y="297"/>
                  <a:pt x="59" y="305"/>
                </a:cubicBezTo>
                <a:cubicBezTo>
                  <a:pt x="68" y="315"/>
                  <a:pt x="58" y="339"/>
                  <a:pt x="54" y="383"/>
                </a:cubicBezTo>
                <a:cubicBezTo>
                  <a:pt x="51" y="403"/>
                  <a:pt x="58" y="441"/>
                  <a:pt x="63" y="463"/>
                </a:cubicBezTo>
                <a:cubicBezTo>
                  <a:pt x="410" y="463"/>
                  <a:pt x="410" y="463"/>
                  <a:pt x="410" y="463"/>
                </a:cubicBezTo>
                <a:cubicBezTo>
                  <a:pt x="404" y="426"/>
                  <a:pt x="407" y="394"/>
                  <a:pt x="409" y="378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 useBgFill="1">
        <p:nvSpPr>
          <p:cNvPr id="12" name="Freeform 15"/>
          <p:cNvSpPr>
            <a:spLocks/>
          </p:cNvSpPr>
          <p:nvPr/>
        </p:nvSpPr>
        <p:spPr bwMode="auto">
          <a:xfrm>
            <a:off x="1958929" y="3370685"/>
            <a:ext cx="1657093" cy="1503362"/>
          </a:xfrm>
          <a:custGeom>
            <a:avLst/>
            <a:gdLst>
              <a:gd name="T0" fmla="*/ 363 w 377"/>
              <a:gd name="T1" fmla="*/ 321 h 401"/>
              <a:gd name="T2" fmla="*/ 368 w 377"/>
              <a:gd name="T3" fmla="*/ 243 h 401"/>
              <a:gd name="T4" fmla="*/ 350 w 377"/>
              <a:gd name="T5" fmla="*/ 248 h 401"/>
              <a:gd name="T6" fmla="*/ 321 w 377"/>
              <a:gd name="T7" fmla="*/ 258 h 401"/>
              <a:gd name="T8" fmla="*/ 311 w 377"/>
              <a:gd name="T9" fmla="*/ 220 h 401"/>
              <a:gd name="T10" fmla="*/ 334 w 377"/>
              <a:gd name="T11" fmla="*/ 204 h 401"/>
              <a:gd name="T12" fmla="*/ 356 w 377"/>
              <a:gd name="T13" fmla="*/ 193 h 401"/>
              <a:gd name="T14" fmla="*/ 368 w 377"/>
              <a:gd name="T15" fmla="*/ 121 h 401"/>
              <a:gd name="T16" fmla="*/ 367 w 377"/>
              <a:gd name="T17" fmla="*/ 8 h 401"/>
              <a:gd name="T18" fmla="*/ 294 w 377"/>
              <a:gd name="T19" fmla="*/ 7 h 401"/>
              <a:gd name="T20" fmla="*/ 247 w 377"/>
              <a:gd name="T21" fmla="*/ 28 h 401"/>
              <a:gd name="T22" fmla="*/ 267 w 377"/>
              <a:gd name="T23" fmla="*/ 51 h 401"/>
              <a:gd name="T24" fmla="*/ 219 w 377"/>
              <a:gd name="T25" fmla="*/ 75 h 401"/>
              <a:gd name="T26" fmla="*/ 204 w 377"/>
              <a:gd name="T27" fmla="*/ 38 h 401"/>
              <a:gd name="T28" fmla="*/ 146 w 377"/>
              <a:gd name="T29" fmla="*/ 8 h 401"/>
              <a:gd name="T30" fmla="*/ 14 w 377"/>
              <a:gd name="T31" fmla="*/ 13 h 401"/>
              <a:gd name="T32" fmla="*/ 3 w 377"/>
              <a:gd name="T33" fmla="*/ 133 h 401"/>
              <a:gd name="T34" fmla="*/ 24 w 377"/>
              <a:gd name="T35" fmla="*/ 175 h 401"/>
              <a:gd name="T36" fmla="*/ 44 w 377"/>
              <a:gd name="T37" fmla="*/ 148 h 401"/>
              <a:gd name="T38" fmla="*/ 66 w 377"/>
              <a:gd name="T39" fmla="*/ 184 h 401"/>
              <a:gd name="T40" fmla="*/ 31 w 377"/>
              <a:gd name="T41" fmla="*/ 227 h 401"/>
              <a:gd name="T42" fmla="*/ 2 w 377"/>
              <a:gd name="T43" fmla="*/ 255 h 401"/>
              <a:gd name="T44" fmla="*/ 15 w 377"/>
              <a:gd name="T45" fmla="*/ 401 h 401"/>
              <a:gd name="T46" fmla="*/ 372 w 377"/>
              <a:gd name="T47" fmla="*/ 401 h 401"/>
              <a:gd name="T48" fmla="*/ 363 w 377"/>
              <a:gd name="T49" fmla="*/ 321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377" h="401">
                <a:moveTo>
                  <a:pt x="363" y="321"/>
                </a:moveTo>
                <a:cubicBezTo>
                  <a:pt x="367" y="277"/>
                  <a:pt x="377" y="253"/>
                  <a:pt x="368" y="243"/>
                </a:cubicBezTo>
                <a:cubicBezTo>
                  <a:pt x="362" y="235"/>
                  <a:pt x="356" y="237"/>
                  <a:pt x="350" y="248"/>
                </a:cubicBezTo>
                <a:cubicBezTo>
                  <a:pt x="343" y="260"/>
                  <a:pt x="332" y="270"/>
                  <a:pt x="321" y="258"/>
                </a:cubicBezTo>
                <a:cubicBezTo>
                  <a:pt x="311" y="245"/>
                  <a:pt x="309" y="233"/>
                  <a:pt x="311" y="220"/>
                </a:cubicBezTo>
                <a:cubicBezTo>
                  <a:pt x="313" y="208"/>
                  <a:pt x="319" y="192"/>
                  <a:pt x="334" y="204"/>
                </a:cubicBezTo>
                <a:cubicBezTo>
                  <a:pt x="350" y="217"/>
                  <a:pt x="355" y="198"/>
                  <a:pt x="356" y="193"/>
                </a:cubicBezTo>
                <a:cubicBezTo>
                  <a:pt x="360" y="180"/>
                  <a:pt x="366" y="143"/>
                  <a:pt x="368" y="121"/>
                </a:cubicBezTo>
                <a:cubicBezTo>
                  <a:pt x="370" y="98"/>
                  <a:pt x="372" y="32"/>
                  <a:pt x="367" y="8"/>
                </a:cubicBezTo>
                <a:cubicBezTo>
                  <a:pt x="329" y="19"/>
                  <a:pt x="321" y="10"/>
                  <a:pt x="294" y="7"/>
                </a:cubicBezTo>
                <a:cubicBezTo>
                  <a:pt x="268" y="4"/>
                  <a:pt x="248" y="16"/>
                  <a:pt x="247" y="28"/>
                </a:cubicBezTo>
                <a:cubicBezTo>
                  <a:pt x="247" y="39"/>
                  <a:pt x="267" y="35"/>
                  <a:pt x="267" y="51"/>
                </a:cubicBezTo>
                <a:cubicBezTo>
                  <a:pt x="267" y="57"/>
                  <a:pt x="257" y="79"/>
                  <a:pt x="219" y="75"/>
                </a:cubicBezTo>
                <a:cubicBezTo>
                  <a:pt x="180" y="71"/>
                  <a:pt x="200" y="50"/>
                  <a:pt x="204" y="38"/>
                </a:cubicBezTo>
                <a:cubicBezTo>
                  <a:pt x="208" y="23"/>
                  <a:pt x="175" y="13"/>
                  <a:pt x="146" y="8"/>
                </a:cubicBezTo>
                <a:cubicBezTo>
                  <a:pt x="107" y="0"/>
                  <a:pt x="34" y="13"/>
                  <a:pt x="14" y="13"/>
                </a:cubicBezTo>
                <a:cubicBezTo>
                  <a:pt x="20" y="64"/>
                  <a:pt x="3" y="107"/>
                  <a:pt x="3" y="133"/>
                </a:cubicBezTo>
                <a:cubicBezTo>
                  <a:pt x="4" y="147"/>
                  <a:pt x="12" y="175"/>
                  <a:pt x="24" y="175"/>
                </a:cubicBezTo>
                <a:cubicBezTo>
                  <a:pt x="36" y="175"/>
                  <a:pt x="31" y="148"/>
                  <a:pt x="44" y="148"/>
                </a:cubicBezTo>
                <a:cubicBezTo>
                  <a:pt x="58" y="148"/>
                  <a:pt x="69" y="167"/>
                  <a:pt x="66" y="184"/>
                </a:cubicBezTo>
                <a:cubicBezTo>
                  <a:pt x="64" y="200"/>
                  <a:pt x="60" y="230"/>
                  <a:pt x="31" y="227"/>
                </a:cubicBezTo>
                <a:cubicBezTo>
                  <a:pt x="2" y="225"/>
                  <a:pt x="0" y="241"/>
                  <a:pt x="2" y="255"/>
                </a:cubicBezTo>
                <a:cubicBezTo>
                  <a:pt x="4" y="265"/>
                  <a:pt x="14" y="341"/>
                  <a:pt x="15" y="401"/>
                </a:cubicBezTo>
                <a:cubicBezTo>
                  <a:pt x="372" y="401"/>
                  <a:pt x="372" y="401"/>
                  <a:pt x="372" y="401"/>
                </a:cubicBezTo>
                <a:cubicBezTo>
                  <a:pt x="367" y="379"/>
                  <a:pt x="360" y="341"/>
                  <a:pt x="363" y="321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 useBgFill="1">
        <p:nvSpPr>
          <p:cNvPr id="13" name="Freeform 16"/>
          <p:cNvSpPr>
            <a:spLocks/>
          </p:cNvSpPr>
          <p:nvPr/>
        </p:nvSpPr>
        <p:spPr bwMode="auto">
          <a:xfrm>
            <a:off x="467544" y="3337347"/>
            <a:ext cx="1794874" cy="1536700"/>
          </a:xfrm>
          <a:custGeom>
            <a:avLst/>
            <a:gdLst>
              <a:gd name="T0" fmla="*/ 370 w 408"/>
              <a:gd name="T1" fmla="*/ 236 h 410"/>
              <a:gd name="T2" fmla="*/ 405 w 408"/>
              <a:gd name="T3" fmla="*/ 193 h 410"/>
              <a:gd name="T4" fmla="*/ 383 w 408"/>
              <a:gd name="T5" fmla="*/ 157 h 410"/>
              <a:gd name="T6" fmla="*/ 363 w 408"/>
              <a:gd name="T7" fmla="*/ 184 h 410"/>
              <a:gd name="T8" fmla="*/ 342 w 408"/>
              <a:gd name="T9" fmla="*/ 142 h 410"/>
              <a:gd name="T10" fmla="*/ 353 w 408"/>
              <a:gd name="T11" fmla="*/ 22 h 410"/>
              <a:gd name="T12" fmla="*/ 166 w 408"/>
              <a:gd name="T13" fmla="*/ 18 h 410"/>
              <a:gd name="T14" fmla="*/ 191 w 408"/>
              <a:gd name="T15" fmla="*/ 55 h 410"/>
              <a:gd name="T16" fmla="*/ 142 w 408"/>
              <a:gd name="T17" fmla="*/ 65 h 410"/>
              <a:gd name="T18" fmla="*/ 114 w 408"/>
              <a:gd name="T19" fmla="*/ 45 h 410"/>
              <a:gd name="T20" fmla="*/ 121 w 408"/>
              <a:gd name="T21" fmla="*/ 19 h 410"/>
              <a:gd name="T22" fmla="*/ 0 w 408"/>
              <a:gd name="T23" fmla="*/ 22 h 410"/>
              <a:gd name="T24" fmla="*/ 0 w 408"/>
              <a:gd name="T25" fmla="*/ 410 h 410"/>
              <a:gd name="T26" fmla="*/ 354 w 408"/>
              <a:gd name="T27" fmla="*/ 410 h 410"/>
              <a:gd name="T28" fmla="*/ 341 w 408"/>
              <a:gd name="T29" fmla="*/ 264 h 410"/>
              <a:gd name="T30" fmla="*/ 370 w 408"/>
              <a:gd name="T31" fmla="*/ 236 h 4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408" h="410">
                <a:moveTo>
                  <a:pt x="370" y="236"/>
                </a:moveTo>
                <a:cubicBezTo>
                  <a:pt x="399" y="239"/>
                  <a:pt x="403" y="209"/>
                  <a:pt x="405" y="193"/>
                </a:cubicBezTo>
                <a:cubicBezTo>
                  <a:pt x="408" y="176"/>
                  <a:pt x="397" y="157"/>
                  <a:pt x="383" y="157"/>
                </a:cubicBezTo>
                <a:cubicBezTo>
                  <a:pt x="370" y="157"/>
                  <a:pt x="375" y="184"/>
                  <a:pt x="363" y="184"/>
                </a:cubicBezTo>
                <a:cubicBezTo>
                  <a:pt x="351" y="184"/>
                  <a:pt x="343" y="156"/>
                  <a:pt x="342" y="142"/>
                </a:cubicBezTo>
                <a:cubicBezTo>
                  <a:pt x="342" y="116"/>
                  <a:pt x="359" y="73"/>
                  <a:pt x="353" y="22"/>
                </a:cubicBezTo>
                <a:cubicBezTo>
                  <a:pt x="302" y="0"/>
                  <a:pt x="176" y="8"/>
                  <a:pt x="166" y="18"/>
                </a:cubicBezTo>
                <a:cubicBezTo>
                  <a:pt x="156" y="28"/>
                  <a:pt x="195" y="42"/>
                  <a:pt x="191" y="55"/>
                </a:cubicBezTo>
                <a:cubicBezTo>
                  <a:pt x="187" y="69"/>
                  <a:pt x="163" y="66"/>
                  <a:pt x="142" y="65"/>
                </a:cubicBezTo>
                <a:cubicBezTo>
                  <a:pt x="122" y="63"/>
                  <a:pt x="113" y="56"/>
                  <a:pt x="114" y="45"/>
                </a:cubicBezTo>
                <a:cubicBezTo>
                  <a:pt x="114" y="34"/>
                  <a:pt x="132" y="25"/>
                  <a:pt x="121" y="19"/>
                </a:cubicBezTo>
                <a:cubicBezTo>
                  <a:pt x="102" y="9"/>
                  <a:pt x="48" y="10"/>
                  <a:pt x="0" y="22"/>
                </a:cubicBezTo>
                <a:cubicBezTo>
                  <a:pt x="0" y="410"/>
                  <a:pt x="0" y="410"/>
                  <a:pt x="0" y="410"/>
                </a:cubicBezTo>
                <a:cubicBezTo>
                  <a:pt x="354" y="410"/>
                  <a:pt x="354" y="410"/>
                  <a:pt x="354" y="410"/>
                </a:cubicBezTo>
                <a:cubicBezTo>
                  <a:pt x="353" y="350"/>
                  <a:pt x="343" y="274"/>
                  <a:pt x="341" y="264"/>
                </a:cubicBezTo>
                <a:cubicBezTo>
                  <a:pt x="339" y="250"/>
                  <a:pt x="341" y="234"/>
                  <a:pt x="370" y="236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 useBgFill="1">
        <p:nvSpPr>
          <p:cNvPr id="14" name="Freeform 17"/>
          <p:cNvSpPr>
            <a:spLocks/>
          </p:cNvSpPr>
          <p:nvPr/>
        </p:nvSpPr>
        <p:spPr bwMode="auto">
          <a:xfrm>
            <a:off x="467544" y="1706985"/>
            <a:ext cx="1653369" cy="1889125"/>
          </a:xfrm>
          <a:custGeom>
            <a:avLst/>
            <a:gdLst>
              <a:gd name="T0" fmla="*/ 121 w 376"/>
              <a:gd name="T1" fmla="*/ 454 h 504"/>
              <a:gd name="T2" fmla="*/ 114 w 376"/>
              <a:gd name="T3" fmla="*/ 480 h 504"/>
              <a:gd name="T4" fmla="*/ 142 w 376"/>
              <a:gd name="T5" fmla="*/ 500 h 504"/>
              <a:gd name="T6" fmla="*/ 191 w 376"/>
              <a:gd name="T7" fmla="*/ 490 h 504"/>
              <a:gd name="T8" fmla="*/ 166 w 376"/>
              <a:gd name="T9" fmla="*/ 453 h 504"/>
              <a:gd name="T10" fmla="*/ 353 w 376"/>
              <a:gd name="T11" fmla="*/ 457 h 504"/>
              <a:gd name="T12" fmla="*/ 358 w 376"/>
              <a:gd name="T13" fmla="*/ 380 h 504"/>
              <a:gd name="T14" fmla="*/ 340 w 376"/>
              <a:gd name="T15" fmla="*/ 389 h 504"/>
              <a:gd name="T16" fmla="*/ 317 w 376"/>
              <a:gd name="T17" fmla="*/ 394 h 504"/>
              <a:gd name="T18" fmla="*/ 311 w 376"/>
              <a:gd name="T19" fmla="*/ 345 h 504"/>
              <a:gd name="T20" fmla="*/ 340 w 376"/>
              <a:gd name="T21" fmla="*/ 341 h 504"/>
              <a:gd name="T22" fmla="*/ 357 w 376"/>
              <a:gd name="T23" fmla="*/ 332 h 504"/>
              <a:gd name="T24" fmla="*/ 352 w 376"/>
              <a:gd name="T25" fmla="*/ 246 h 504"/>
              <a:gd name="T26" fmla="*/ 353 w 376"/>
              <a:gd name="T27" fmla="*/ 67 h 504"/>
              <a:gd name="T28" fmla="*/ 160 w 376"/>
              <a:gd name="T29" fmla="*/ 64 h 504"/>
              <a:gd name="T30" fmla="*/ 149 w 376"/>
              <a:gd name="T31" fmla="*/ 54 h 504"/>
              <a:gd name="T32" fmla="*/ 165 w 376"/>
              <a:gd name="T33" fmla="*/ 33 h 504"/>
              <a:gd name="T34" fmla="*/ 148 w 376"/>
              <a:gd name="T35" fmla="*/ 13 h 504"/>
              <a:gd name="T36" fmla="*/ 90 w 376"/>
              <a:gd name="T37" fmla="*/ 16 h 504"/>
              <a:gd name="T38" fmla="*/ 108 w 376"/>
              <a:gd name="T39" fmla="*/ 53 h 504"/>
              <a:gd name="T40" fmla="*/ 0 w 376"/>
              <a:gd name="T41" fmla="*/ 62 h 504"/>
              <a:gd name="T42" fmla="*/ 0 w 376"/>
              <a:gd name="T43" fmla="*/ 457 h 504"/>
              <a:gd name="T44" fmla="*/ 121 w 376"/>
              <a:gd name="T45" fmla="*/ 454 h 5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376" h="504">
                <a:moveTo>
                  <a:pt x="121" y="454"/>
                </a:moveTo>
                <a:cubicBezTo>
                  <a:pt x="132" y="460"/>
                  <a:pt x="114" y="469"/>
                  <a:pt x="114" y="480"/>
                </a:cubicBezTo>
                <a:cubicBezTo>
                  <a:pt x="113" y="491"/>
                  <a:pt x="122" y="498"/>
                  <a:pt x="142" y="500"/>
                </a:cubicBezTo>
                <a:cubicBezTo>
                  <a:pt x="163" y="501"/>
                  <a:pt x="187" y="504"/>
                  <a:pt x="191" y="490"/>
                </a:cubicBezTo>
                <a:cubicBezTo>
                  <a:pt x="195" y="477"/>
                  <a:pt x="156" y="463"/>
                  <a:pt x="166" y="453"/>
                </a:cubicBezTo>
                <a:cubicBezTo>
                  <a:pt x="176" y="443"/>
                  <a:pt x="302" y="435"/>
                  <a:pt x="353" y="457"/>
                </a:cubicBezTo>
                <a:cubicBezTo>
                  <a:pt x="346" y="408"/>
                  <a:pt x="376" y="398"/>
                  <a:pt x="358" y="380"/>
                </a:cubicBezTo>
                <a:cubicBezTo>
                  <a:pt x="352" y="374"/>
                  <a:pt x="344" y="379"/>
                  <a:pt x="340" y="389"/>
                </a:cubicBezTo>
                <a:cubicBezTo>
                  <a:pt x="337" y="399"/>
                  <a:pt x="325" y="398"/>
                  <a:pt x="317" y="394"/>
                </a:cubicBezTo>
                <a:cubicBezTo>
                  <a:pt x="310" y="391"/>
                  <a:pt x="300" y="363"/>
                  <a:pt x="311" y="345"/>
                </a:cubicBezTo>
                <a:cubicBezTo>
                  <a:pt x="321" y="327"/>
                  <a:pt x="333" y="335"/>
                  <a:pt x="340" y="341"/>
                </a:cubicBezTo>
                <a:cubicBezTo>
                  <a:pt x="348" y="347"/>
                  <a:pt x="354" y="341"/>
                  <a:pt x="357" y="332"/>
                </a:cubicBezTo>
                <a:cubicBezTo>
                  <a:pt x="360" y="323"/>
                  <a:pt x="364" y="289"/>
                  <a:pt x="352" y="246"/>
                </a:cubicBezTo>
                <a:cubicBezTo>
                  <a:pt x="341" y="203"/>
                  <a:pt x="351" y="80"/>
                  <a:pt x="353" y="67"/>
                </a:cubicBezTo>
                <a:cubicBezTo>
                  <a:pt x="227" y="41"/>
                  <a:pt x="166" y="63"/>
                  <a:pt x="160" y="64"/>
                </a:cubicBezTo>
                <a:cubicBezTo>
                  <a:pt x="153" y="65"/>
                  <a:pt x="150" y="62"/>
                  <a:pt x="149" y="54"/>
                </a:cubicBezTo>
                <a:cubicBezTo>
                  <a:pt x="147" y="46"/>
                  <a:pt x="161" y="40"/>
                  <a:pt x="165" y="33"/>
                </a:cubicBezTo>
                <a:cubicBezTo>
                  <a:pt x="169" y="27"/>
                  <a:pt x="166" y="15"/>
                  <a:pt x="148" y="13"/>
                </a:cubicBezTo>
                <a:cubicBezTo>
                  <a:pt x="135" y="12"/>
                  <a:pt x="97" y="0"/>
                  <a:pt x="90" y="16"/>
                </a:cubicBezTo>
                <a:cubicBezTo>
                  <a:pt x="83" y="32"/>
                  <a:pt x="119" y="37"/>
                  <a:pt x="108" y="53"/>
                </a:cubicBezTo>
                <a:cubicBezTo>
                  <a:pt x="100" y="64"/>
                  <a:pt x="45" y="51"/>
                  <a:pt x="0" y="62"/>
                </a:cubicBezTo>
                <a:cubicBezTo>
                  <a:pt x="0" y="457"/>
                  <a:pt x="0" y="457"/>
                  <a:pt x="0" y="457"/>
                </a:cubicBezTo>
                <a:cubicBezTo>
                  <a:pt x="48" y="445"/>
                  <a:pt x="102" y="444"/>
                  <a:pt x="121" y="454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187624" y="5373216"/>
            <a:ext cx="4608512" cy="10081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/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solidFill>
                  <a:srgbClr val="002060"/>
                </a:solidFill>
              </a:rPr>
              <a:t>10 + 8 - 5 =</a:t>
            </a:r>
          </a:p>
        </p:txBody>
      </p:sp>
      <p:pic>
        <p:nvPicPr>
          <p:cNvPr id="34" name="Рисунок 33">
            <a:hlinkClick r:id="" action="ppaction://hlinkshowjump?jump=nextslide">
              <a:snd r:embed="rId3" name="chimes.wav"/>
            </a:hlinkClick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449" y="4664358"/>
            <a:ext cx="1905000" cy="1905000"/>
          </a:xfrm>
          <a:prstGeom prst="rect">
            <a:avLst/>
          </a:prstGeom>
        </p:spPr>
      </p:pic>
      <p:sp>
        <p:nvSpPr>
          <p:cNvPr id="35" name="Овал 34"/>
          <p:cNvSpPr/>
          <p:nvPr/>
        </p:nvSpPr>
        <p:spPr>
          <a:xfrm>
            <a:off x="7594422" y="5705029"/>
            <a:ext cx="45719" cy="45719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>
            <a:hlinkClick r:id="" action="ppaction://hlinkshowjump?jump=nextslide">
              <a:snd r:embed="rId3" name="chimes.wav"/>
            </a:hlinkClick>
          </p:cNvPr>
          <p:cNvSpPr/>
          <p:nvPr/>
        </p:nvSpPr>
        <p:spPr>
          <a:xfrm>
            <a:off x="7737801" y="5805566"/>
            <a:ext cx="792088" cy="61977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glow rad="635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13</a:t>
            </a:r>
            <a:endParaRPr lang="ru-RU" sz="2800" b="1" dirty="0">
              <a:solidFill>
                <a:srgbClr val="002060"/>
              </a:solidFill>
            </a:endParaRPr>
          </a:p>
        </p:txBody>
      </p:sp>
      <p:grpSp>
        <p:nvGrpSpPr>
          <p:cNvPr id="37" name="Группа 36"/>
          <p:cNvGrpSpPr/>
          <p:nvPr/>
        </p:nvGrpSpPr>
        <p:grpSpPr>
          <a:xfrm>
            <a:off x="7245557" y="487592"/>
            <a:ext cx="1905000" cy="1905000"/>
            <a:chOff x="7245557" y="487592"/>
            <a:chExt cx="1905000" cy="1905000"/>
          </a:xfrm>
        </p:grpSpPr>
        <p:pic>
          <p:nvPicPr>
            <p:cNvPr id="38" name="Рисунок 3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5557" y="487592"/>
              <a:ext cx="1905000" cy="1905000"/>
            </a:xfrm>
            <a:prstGeom prst="rect">
              <a:avLst/>
            </a:prstGeom>
          </p:spPr>
        </p:pic>
        <p:sp>
          <p:nvSpPr>
            <p:cNvPr id="39" name="Овал 38"/>
            <p:cNvSpPr/>
            <p:nvPr/>
          </p:nvSpPr>
          <p:spPr>
            <a:xfrm>
              <a:off x="7746909" y="1628800"/>
              <a:ext cx="792088" cy="619776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b="1" dirty="0" smtClean="0">
                  <a:solidFill>
                    <a:srgbClr val="002060"/>
                  </a:solidFill>
                </a:rPr>
                <a:t>15</a:t>
              </a:r>
              <a:endParaRPr lang="ru-RU" sz="2800" b="1" dirty="0">
                <a:solidFill>
                  <a:srgbClr val="002060"/>
                </a:solidFill>
              </a:endParaRPr>
            </a:p>
          </p:txBody>
        </p:sp>
        <p:sp>
          <p:nvSpPr>
            <p:cNvPr id="40" name="Овал 39"/>
            <p:cNvSpPr/>
            <p:nvPr/>
          </p:nvSpPr>
          <p:spPr>
            <a:xfrm>
              <a:off x="7608822" y="1533931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7254665" y="2575975"/>
            <a:ext cx="1905000" cy="1905000"/>
            <a:chOff x="7254665" y="2575975"/>
            <a:chExt cx="1905000" cy="1905000"/>
          </a:xfrm>
        </p:grpSpPr>
        <p:pic>
          <p:nvPicPr>
            <p:cNvPr id="27" name="Рисунок 2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54665" y="2575975"/>
              <a:ext cx="1905000" cy="1905000"/>
            </a:xfrm>
            <a:prstGeom prst="rect">
              <a:avLst/>
            </a:prstGeom>
          </p:spPr>
        </p:pic>
        <p:sp>
          <p:nvSpPr>
            <p:cNvPr id="41" name="Овал 40"/>
            <p:cNvSpPr/>
            <p:nvPr/>
          </p:nvSpPr>
          <p:spPr>
            <a:xfrm>
              <a:off x="7631681" y="3622164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Овал 41"/>
            <p:cNvSpPr/>
            <p:nvPr/>
          </p:nvSpPr>
          <p:spPr>
            <a:xfrm>
              <a:off x="7756017" y="3717032"/>
              <a:ext cx="792088" cy="619776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b="1" dirty="0" smtClean="0">
                  <a:solidFill>
                    <a:srgbClr val="002060"/>
                  </a:solidFill>
                </a:rPr>
                <a:t>14</a:t>
              </a:r>
              <a:endParaRPr lang="ru-RU" sz="2800" b="1" dirty="0">
                <a:solidFill>
                  <a:srgbClr val="002060"/>
                </a:solidFill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71870560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476671"/>
            <a:ext cx="4397375" cy="4397375"/>
          </a:xfrm>
          <a:prstGeom prst="rect">
            <a:avLst/>
          </a:prstGeom>
        </p:spPr>
      </p:pic>
      <p:sp useBgFill="1">
        <p:nvSpPr>
          <p:cNvPr id="6" name="Freeform 9"/>
          <p:cNvSpPr>
            <a:spLocks/>
          </p:cNvSpPr>
          <p:nvPr/>
        </p:nvSpPr>
        <p:spPr bwMode="auto">
          <a:xfrm>
            <a:off x="4843015" y="476672"/>
            <a:ext cx="1817217" cy="1484313"/>
          </a:xfrm>
          <a:custGeom>
            <a:avLst/>
            <a:gdLst>
              <a:gd name="T0" fmla="*/ 59 w 413"/>
              <a:gd name="T1" fmla="*/ 57 h 396"/>
              <a:gd name="T2" fmla="*/ 58 w 413"/>
              <a:gd name="T3" fmla="*/ 218 h 396"/>
              <a:gd name="T4" fmla="*/ 46 w 413"/>
              <a:gd name="T5" fmla="*/ 211 h 396"/>
              <a:gd name="T6" fmla="*/ 24 w 413"/>
              <a:gd name="T7" fmla="*/ 198 h 396"/>
              <a:gd name="T8" fmla="*/ 30 w 413"/>
              <a:gd name="T9" fmla="*/ 259 h 396"/>
              <a:gd name="T10" fmla="*/ 58 w 413"/>
              <a:gd name="T11" fmla="*/ 286 h 396"/>
              <a:gd name="T12" fmla="*/ 64 w 413"/>
              <a:gd name="T13" fmla="*/ 390 h 396"/>
              <a:gd name="T14" fmla="*/ 161 w 413"/>
              <a:gd name="T15" fmla="*/ 391 h 396"/>
              <a:gd name="T16" fmla="*/ 199 w 413"/>
              <a:gd name="T17" fmla="*/ 363 h 396"/>
              <a:gd name="T18" fmla="*/ 172 w 413"/>
              <a:gd name="T19" fmla="*/ 336 h 396"/>
              <a:gd name="T20" fmla="*/ 221 w 413"/>
              <a:gd name="T21" fmla="*/ 326 h 396"/>
              <a:gd name="T22" fmla="*/ 246 w 413"/>
              <a:gd name="T23" fmla="*/ 353 h 396"/>
              <a:gd name="T24" fmla="*/ 264 w 413"/>
              <a:gd name="T25" fmla="*/ 385 h 396"/>
              <a:gd name="T26" fmla="*/ 413 w 413"/>
              <a:gd name="T27" fmla="*/ 378 h 396"/>
              <a:gd name="T28" fmla="*/ 413 w 413"/>
              <a:gd name="T29" fmla="*/ 0 h 396"/>
              <a:gd name="T30" fmla="*/ 57 w 413"/>
              <a:gd name="T31" fmla="*/ 0 h 396"/>
              <a:gd name="T32" fmla="*/ 59 w 413"/>
              <a:gd name="T33" fmla="*/ 57 h 3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413" h="396">
                <a:moveTo>
                  <a:pt x="59" y="57"/>
                </a:moveTo>
                <a:cubicBezTo>
                  <a:pt x="67" y="111"/>
                  <a:pt x="64" y="212"/>
                  <a:pt x="58" y="218"/>
                </a:cubicBezTo>
                <a:cubicBezTo>
                  <a:pt x="51" y="223"/>
                  <a:pt x="46" y="220"/>
                  <a:pt x="46" y="211"/>
                </a:cubicBezTo>
                <a:cubicBezTo>
                  <a:pt x="46" y="202"/>
                  <a:pt x="42" y="186"/>
                  <a:pt x="24" y="198"/>
                </a:cubicBezTo>
                <a:cubicBezTo>
                  <a:pt x="6" y="211"/>
                  <a:pt x="0" y="272"/>
                  <a:pt x="30" y="259"/>
                </a:cubicBezTo>
                <a:cubicBezTo>
                  <a:pt x="42" y="254"/>
                  <a:pt x="55" y="274"/>
                  <a:pt x="58" y="286"/>
                </a:cubicBezTo>
                <a:cubicBezTo>
                  <a:pt x="63" y="311"/>
                  <a:pt x="57" y="342"/>
                  <a:pt x="64" y="390"/>
                </a:cubicBezTo>
                <a:cubicBezTo>
                  <a:pt x="107" y="396"/>
                  <a:pt x="137" y="396"/>
                  <a:pt x="161" y="391"/>
                </a:cubicBezTo>
                <a:cubicBezTo>
                  <a:pt x="190" y="385"/>
                  <a:pt x="206" y="370"/>
                  <a:pt x="199" y="363"/>
                </a:cubicBezTo>
                <a:cubicBezTo>
                  <a:pt x="192" y="356"/>
                  <a:pt x="170" y="351"/>
                  <a:pt x="172" y="336"/>
                </a:cubicBezTo>
                <a:cubicBezTo>
                  <a:pt x="174" y="320"/>
                  <a:pt x="205" y="321"/>
                  <a:pt x="221" y="326"/>
                </a:cubicBezTo>
                <a:cubicBezTo>
                  <a:pt x="236" y="331"/>
                  <a:pt x="255" y="336"/>
                  <a:pt x="246" y="353"/>
                </a:cubicBezTo>
                <a:cubicBezTo>
                  <a:pt x="236" y="370"/>
                  <a:pt x="247" y="380"/>
                  <a:pt x="264" y="385"/>
                </a:cubicBezTo>
                <a:cubicBezTo>
                  <a:pt x="277" y="389"/>
                  <a:pt x="350" y="373"/>
                  <a:pt x="413" y="378"/>
                </a:cubicBezTo>
                <a:cubicBezTo>
                  <a:pt x="413" y="0"/>
                  <a:pt x="413" y="0"/>
                  <a:pt x="413" y="0"/>
                </a:cubicBezTo>
                <a:cubicBezTo>
                  <a:pt x="57" y="0"/>
                  <a:pt x="57" y="0"/>
                  <a:pt x="57" y="0"/>
                </a:cubicBezTo>
                <a:cubicBezTo>
                  <a:pt x="56" y="22"/>
                  <a:pt x="57" y="43"/>
                  <a:pt x="59" y="57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 useBgFill="1">
        <p:nvSpPr>
          <p:cNvPr id="7" name="Freeform 10"/>
          <p:cNvSpPr>
            <a:spLocks/>
          </p:cNvSpPr>
          <p:nvPr/>
        </p:nvSpPr>
        <p:spPr bwMode="auto">
          <a:xfrm>
            <a:off x="3519203" y="1905422"/>
            <a:ext cx="1856316" cy="1522413"/>
          </a:xfrm>
          <a:custGeom>
            <a:avLst/>
            <a:gdLst>
              <a:gd name="T0" fmla="*/ 157 w 422"/>
              <a:gd name="T1" fmla="*/ 17 h 406"/>
              <a:gd name="T2" fmla="*/ 182 w 422"/>
              <a:gd name="T3" fmla="*/ 55 h 406"/>
              <a:gd name="T4" fmla="*/ 133 w 422"/>
              <a:gd name="T5" fmla="*/ 64 h 406"/>
              <a:gd name="T6" fmla="*/ 105 w 422"/>
              <a:gd name="T7" fmla="*/ 45 h 406"/>
              <a:gd name="T8" fmla="*/ 112 w 422"/>
              <a:gd name="T9" fmla="*/ 19 h 406"/>
              <a:gd name="T10" fmla="*/ 11 w 422"/>
              <a:gd name="T11" fmla="*/ 12 h 406"/>
              <a:gd name="T12" fmla="*/ 13 w 422"/>
              <a:gd name="T13" fmla="*/ 162 h 406"/>
              <a:gd name="T14" fmla="*/ 9 w 422"/>
              <a:gd name="T15" fmla="*/ 235 h 406"/>
              <a:gd name="T16" fmla="*/ 33 w 422"/>
              <a:gd name="T17" fmla="*/ 256 h 406"/>
              <a:gd name="T18" fmla="*/ 67 w 422"/>
              <a:gd name="T19" fmla="*/ 248 h 406"/>
              <a:gd name="T20" fmla="*/ 62 w 422"/>
              <a:gd name="T21" fmla="*/ 285 h 406"/>
              <a:gd name="T22" fmla="*/ 34 w 422"/>
              <a:gd name="T23" fmla="*/ 316 h 406"/>
              <a:gd name="T24" fmla="*/ 18 w 422"/>
              <a:gd name="T25" fmla="*/ 299 h 406"/>
              <a:gd name="T26" fmla="*/ 5 w 422"/>
              <a:gd name="T27" fmla="*/ 299 h 406"/>
              <a:gd name="T28" fmla="*/ 12 w 422"/>
              <a:gd name="T29" fmla="*/ 399 h 406"/>
              <a:gd name="T30" fmla="*/ 85 w 422"/>
              <a:gd name="T31" fmla="*/ 392 h 406"/>
              <a:gd name="T32" fmla="*/ 145 w 422"/>
              <a:gd name="T33" fmla="*/ 368 h 406"/>
              <a:gd name="T34" fmla="*/ 146 w 422"/>
              <a:gd name="T35" fmla="*/ 337 h 406"/>
              <a:gd name="T36" fmla="*/ 201 w 422"/>
              <a:gd name="T37" fmla="*/ 334 h 406"/>
              <a:gd name="T38" fmla="*/ 198 w 422"/>
              <a:gd name="T39" fmla="*/ 364 h 406"/>
              <a:gd name="T40" fmla="*/ 252 w 422"/>
              <a:gd name="T41" fmla="*/ 392 h 406"/>
              <a:gd name="T42" fmla="*/ 363 w 422"/>
              <a:gd name="T43" fmla="*/ 401 h 406"/>
              <a:gd name="T44" fmla="*/ 364 w 422"/>
              <a:gd name="T45" fmla="*/ 246 h 406"/>
              <a:gd name="T46" fmla="*/ 384 w 422"/>
              <a:gd name="T47" fmla="*/ 199 h 406"/>
              <a:gd name="T48" fmla="*/ 417 w 422"/>
              <a:gd name="T49" fmla="*/ 196 h 406"/>
              <a:gd name="T50" fmla="*/ 408 w 422"/>
              <a:gd name="T51" fmla="*/ 157 h 406"/>
              <a:gd name="T52" fmla="*/ 372 w 422"/>
              <a:gd name="T53" fmla="*/ 159 h 406"/>
              <a:gd name="T54" fmla="*/ 367 w 422"/>
              <a:gd name="T55" fmla="*/ 125 h 406"/>
              <a:gd name="T56" fmla="*/ 365 w 422"/>
              <a:gd name="T57" fmla="*/ 9 h 406"/>
              <a:gd name="T58" fmla="*/ 157 w 422"/>
              <a:gd name="T59" fmla="*/ 17 h 4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422" h="406">
                <a:moveTo>
                  <a:pt x="157" y="17"/>
                </a:moveTo>
                <a:cubicBezTo>
                  <a:pt x="147" y="27"/>
                  <a:pt x="186" y="42"/>
                  <a:pt x="182" y="55"/>
                </a:cubicBezTo>
                <a:cubicBezTo>
                  <a:pt x="178" y="68"/>
                  <a:pt x="154" y="66"/>
                  <a:pt x="133" y="64"/>
                </a:cubicBezTo>
                <a:cubicBezTo>
                  <a:pt x="113" y="63"/>
                  <a:pt x="104" y="56"/>
                  <a:pt x="105" y="45"/>
                </a:cubicBezTo>
                <a:cubicBezTo>
                  <a:pt x="105" y="34"/>
                  <a:pt x="123" y="25"/>
                  <a:pt x="112" y="19"/>
                </a:cubicBezTo>
                <a:cubicBezTo>
                  <a:pt x="86" y="5"/>
                  <a:pt x="22" y="10"/>
                  <a:pt x="11" y="12"/>
                </a:cubicBezTo>
                <a:cubicBezTo>
                  <a:pt x="23" y="73"/>
                  <a:pt x="15" y="141"/>
                  <a:pt x="13" y="162"/>
                </a:cubicBezTo>
                <a:cubicBezTo>
                  <a:pt x="11" y="182"/>
                  <a:pt x="6" y="219"/>
                  <a:pt x="9" y="235"/>
                </a:cubicBezTo>
                <a:cubicBezTo>
                  <a:pt x="11" y="252"/>
                  <a:pt x="21" y="258"/>
                  <a:pt x="33" y="256"/>
                </a:cubicBezTo>
                <a:cubicBezTo>
                  <a:pt x="44" y="253"/>
                  <a:pt x="59" y="241"/>
                  <a:pt x="67" y="248"/>
                </a:cubicBezTo>
                <a:cubicBezTo>
                  <a:pt x="74" y="254"/>
                  <a:pt x="67" y="270"/>
                  <a:pt x="62" y="285"/>
                </a:cubicBezTo>
                <a:cubicBezTo>
                  <a:pt x="57" y="299"/>
                  <a:pt x="43" y="316"/>
                  <a:pt x="34" y="316"/>
                </a:cubicBezTo>
                <a:cubicBezTo>
                  <a:pt x="24" y="316"/>
                  <a:pt x="20" y="305"/>
                  <a:pt x="18" y="299"/>
                </a:cubicBezTo>
                <a:cubicBezTo>
                  <a:pt x="16" y="292"/>
                  <a:pt x="10" y="292"/>
                  <a:pt x="5" y="299"/>
                </a:cubicBezTo>
                <a:cubicBezTo>
                  <a:pt x="0" y="306"/>
                  <a:pt x="8" y="384"/>
                  <a:pt x="12" y="399"/>
                </a:cubicBezTo>
                <a:cubicBezTo>
                  <a:pt x="32" y="391"/>
                  <a:pt x="53" y="381"/>
                  <a:pt x="85" y="392"/>
                </a:cubicBezTo>
                <a:cubicBezTo>
                  <a:pt x="110" y="400"/>
                  <a:pt x="156" y="390"/>
                  <a:pt x="145" y="368"/>
                </a:cubicBezTo>
                <a:cubicBezTo>
                  <a:pt x="137" y="351"/>
                  <a:pt x="138" y="341"/>
                  <a:pt x="146" y="337"/>
                </a:cubicBezTo>
                <a:cubicBezTo>
                  <a:pt x="154" y="333"/>
                  <a:pt x="192" y="329"/>
                  <a:pt x="201" y="334"/>
                </a:cubicBezTo>
                <a:cubicBezTo>
                  <a:pt x="209" y="340"/>
                  <a:pt x="204" y="356"/>
                  <a:pt x="198" y="364"/>
                </a:cubicBezTo>
                <a:cubicBezTo>
                  <a:pt x="189" y="374"/>
                  <a:pt x="217" y="387"/>
                  <a:pt x="252" y="392"/>
                </a:cubicBezTo>
                <a:cubicBezTo>
                  <a:pt x="303" y="400"/>
                  <a:pt x="337" y="406"/>
                  <a:pt x="363" y="401"/>
                </a:cubicBezTo>
                <a:cubicBezTo>
                  <a:pt x="343" y="320"/>
                  <a:pt x="363" y="270"/>
                  <a:pt x="364" y="246"/>
                </a:cubicBezTo>
                <a:cubicBezTo>
                  <a:pt x="365" y="215"/>
                  <a:pt x="372" y="187"/>
                  <a:pt x="384" y="199"/>
                </a:cubicBezTo>
                <a:cubicBezTo>
                  <a:pt x="401" y="214"/>
                  <a:pt x="412" y="211"/>
                  <a:pt x="417" y="196"/>
                </a:cubicBezTo>
                <a:cubicBezTo>
                  <a:pt x="422" y="181"/>
                  <a:pt x="416" y="163"/>
                  <a:pt x="408" y="157"/>
                </a:cubicBezTo>
                <a:cubicBezTo>
                  <a:pt x="400" y="151"/>
                  <a:pt x="384" y="166"/>
                  <a:pt x="372" y="159"/>
                </a:cubicBezTo>
                <a:cubicBezTo>
                  <a:pt x="360" y="153"/>
                  <a:pt x="362" y="142"/>
                  <a:pt x="367" y="125"/>
                </a:cubicBezTo>
                <a:cubicBezTo>
                  <a:pt x="380" y="71"/>
                  <a:pt x="368" y="39"/>
                  <a:pt x="365" y="9"/>
                </a:cubicBezTo>
                <a:cubicBezTo>
                  <a:pt x="300" y="0"/>
                  <a:pt x="167" y="7"/>
                  <a:pt x="157" y="17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 useBgFill="1">
        <p:nvSpPr>
          <p:cNvPr id="9" name="Freeform 12"/>
          <p:cNvSpPr>
            <a:spLocks/>
          </p:cNvSpPr>
          <p:nvPr/>
        </p:nvSpPr>
        <p:spPr bwMode="auto">
          <a:xfrm>
            <a:off x="5077615" y="3337347"/>
            <a:ext cx="1582617" cy="1536700"/>
          </a:xfrm>
          <a:custGeom>
            <a:avLst/>
            <a:gdLst>
              <a:gd name="T0" fmla="*/ 152 w 360"/>
              <a:gd name="T1" fmla="*/ 22 h 410"/>
              <a:gd name="T2" fmla="*/ 178 w 360"/>
              <a:gd name="T3" fmla="*/ 60 h 410"/>
              <a:gd name="T4" fmla="*/ 129 w 360"/>
              <a:gd name="T5" fmla="*/ 69 h 410"/>
              <a:gd name="T6" fmla="*/ 100 w 360"/>
              <a:gd name="T7" fmla="*/ 50 h 410"/>
              <a:gd name="T8" fmla="*/ 108 w 360"/>
              <a:gd name="T9" fmla="*/ 23 h 410"/>
              <a:gd name="T10" fmla="*/ 9 w 360"/>
              <a:gd name="T11" fmla="*/ 19 h 410"/>
              <a:gd name="T12" fmla="*/ 9 w 360"/>
              <a:gd name="T13" fmla="*/ 154 h 410"/>
              <a:gd name="T14" fmla="*/ 26 w 360"/>
              <a:gd name="T15" fmla="*/ 236 h 410"/>
              <a:gd name="T16" fmla="*/ 49 w 360"/>
              <a:gd name="T17" fmla="*/ 209 h 410"/>
              <a:gd name="T18" fmla="*/ 64 w 360"/>
              <a:gd name="T19" fmla="*/ 250 h 410"/>
              <a:gd name="T20" fmla="*/ 47 w 360"/>
              <a:gd name="T21" fmla="*/ 284 h 410"/>
              <a:gd name="T22" fmla="*/ 24 w 360"/>
              <a:gd name="T23" fmla="*/ 277 h 410"/>
              <a:gd name="T24" fmla="*/ 9 w 360"/>
              <a:gd name="T25" fmla="*/ 325 h 410"/>
              <a:gd name="T26" fmla="*/ 10 w 360"/>
              <a:gd name="T27" fmla="*/ 410 h 410"/>
              <a:gd name="T28" fmla="*/ 360 w 360"/>
              <a:gd name="T29" fmla="*/ 410 h 410"/>
              <a:gd name="T30" fmla="*/ 360 w 360"/>
              <a:gd name="T31" fmla="*/ 29 h 410"/>
              <a:gd name="T32" fmla="*/ 152 w 360"/>
              <a:gd name="T33" fmla="*/ 22 h 4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360" h="410">
                <a:moveTo>
                  <a:pt x="152" y="22"/>
                </a:moveTo>
                <a:cubicBezTo>
                  <a:pt x="141" y="31"/>
                  <a:pt x="182" y="46"/>
                  <a:pt x="178" y="60"/>
                </a:cubicBezTo>
                <a:cubicBezTo>
                  <a:pt x="173" y="73"/>
                  <a:pt x="149" y="70"/>
                  <a:pt x="129" y="69"/>
                </a:cubicBezTo>
                <a:cubicBezTo>
                  <a:pt x="108" y="68"/>
                  <a:pt x="100" y="61"/>
                  <a:pt x="100" y="50"/>
                </a:cubicBezTo>
                <a:cubicBezTo>
                  <a:pt x="101" y="39"/>
                  <a:pt x="119" y="29"/>
                  <a:pt x="108" y="23"/>
                </a:cubicBezTo>
                <a:cubicBezTo>
                  <a:pt x="82" y="10"/>
                  <a:pt x="20" y="16"/>
                  <a:pt x="9" y="19"/>
                </a:cubicBezTo>
                <a:cubicBezTo>
                  <a:pt x="20" y="71"/>
                  <a:pt x="12" y="137"/>
                  <a:pt x="9" y="154"/>
                </a:cubicBezTo>
                <a:cubicBezTo>
                  <a:pt x="0" y="197"/>
                  <a:pt x="9" y="233"/>
                  <a:pt x="26" y="236"/>
                </a:cubicBezTo>
                <a:cubicBezTo>
                  <a:pt x="33" y="237"/>
                  <a:pt x="34" y="212"/>
                  <a:pt x="49" y="209"/>
                </a:cubicBezTo>
                <a:cubicBezTo>
                  <a:pt x="64" y="207"/>
                  <a:pt x="64" y="234"/>
                  <a:pt x="64" y="250"/>
                </a:cubicBezTo>
                <a:cubicBezTo>
                  <a:pt x="64" y="267"/>
                  <a:pt x="57" y="284"/>
                  <a:pt x="47" y="284"/>
                </a:cubicBezTo>
                <a:cubicBezTo>
                  <a:pt x="36" y="284"/>
                  <a:pt x="34" y="277"/>
                  <a:pt x="24" y="277"/>
                </a:cubicBezTo>
                <a:cubicBezTo>
                  <a:pt x="14" y="276"/>
                  <a:pt x="13" y="298"/>
                  <a:pt x="9" y="325"/>
                </a:cubicBezTo>
                <a:cubicBezTo>
                  <a:pt x="7" y="341"/>
                  <a:pt x="4" y="373"/>
                  <a:pt x="10" y="410"/>
                </a:cubicBezTo>
                <a:cubicBezTo>
                  <a:pt x="360" y="410"/>
                  <a:pt x="360" y="410"/>
                  <a:pt x="360" y="410"/>
                </a:cubicBezTo>
                <a:cubicBezTo>
                  <a:pt x="360" y="29"/>
                  <a:pt x="360" y="29"/>
                  <a:pt x="360" y="29"/>
                </a:cubicBezTo>
                <a:cubicBezTo>
                  <a:pt x="293" y="11"/>
                  <a:pt x="181" y="0"/>
                  <a:pt x="152" y="22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 useBgFill="1">
        <p:nvSpPr>
          <p:cNvPr id="10" name="Freeform 13"/>
          <p:cNvSpPr>
            <a:spLocks/>
          </p:cNvSpPr>
          <p:nvPr/>
        </p:nvSpPr>
        <p:spPr bwMode="auto">
          <a:xfrm>
            <a:off x="3318117" y="3138910"/>
            <a:ext cx="2040645" cy="1735137"/>
          </a:xfrm>
          <a:custGeom>
            <a:avLst/>
            <a:gdLst>
              <a:gd name="T0" fmla="*/ 409 w 464"/>
              <a:gd name="T1" fmla="*/ 378 h 463"/>
              <a:gd name="T2" fmla="*/ 424 w 464"/>
              <a:gd name="T3" fmla="*/ 330 h 463"/>
              <a:gd name="T4" fmla="*/ 447 w 464"/>
              <a:gd name="T5" fmla="*/ 337 h 463"/>
              <a:gd name="T6" fmla="*/ 464 w 464"/>
              <a:gd name="T7" fmla="*/ 303 h 463"/>
              <a:gd name="T8" fmla="*/ 449 w 464"/>
              <a:gd name="T9" fmla="*/ 262 h 463"/>
              <a:gd name="T10" fmla="*/ 426 w 464"/>
              <a:gd name="T11" fmla="*/ 289 h 463"/>
              <a:gd name="T12" fmla="*/ 409 w 464"/>
              <a:gd name="T13" fmla="*/ 207 h 463"/>
              <a:gd name="T14" fmla="*/ 409 w 464"/>
              <a:gd name="T15" fmla="*/ 72 h 463"/>
              <a:gd name="T16" fmla="*/ 298 w 464"/>
              <a:gd name="T17" fmla="*/ 63 h 463"/>
              <a:gd name="T18" fmla="*/ 244 w 464"/>
              <a:gd name="T19" fmla="*/ 35 h 463"/>
              <a:gd name="T20" fmla="*/ 247 w 464"/>
              <a:gd name="T21" fmla="*/ 5 h 463"/>
              <a:gd name="T22" fmla="*/ 192 w 464"/>
              <a:gd name="T23" fmla="*/ 8 h 463"/>
              <a:gd name="T24" fmla="*/ 191 w 464"/>
              <a:gd name="T25" fmla="*/ 39 h 463"/>
              <a:gd name="T26" fmla="*/ 131 w 464"/>
              <a:gd name="T27" fmla="*/ 63 h 463"/>
              <a:gd name="T28" fmla="*/ 58 w 464"/>
              <a:gd name="T29" fmla="*/ 70 h 463"/>
              <a:gd name="T30" fmla="*/ 59 w 464"/>
              <a:gd name="T31" fmla="*/ 183 h 463"/>
              <a:gd name="T32" fmla="*/ 47 w 464"/>
              <a:gd name="T33" fmla="*/ 255 h 463"/>
              <a:gd name="T34" fmla="*/ 25 w 464"/>
              <a:gd name="T35" fmla="*/ 266 h 463"/>
              <a:gd name="T36" fmla="*/ 2 w 464"/>
              <a:gd name="T37" fmla="*/ 282 h 463"/>
              <a:gd name="T38" fmla="*/ 12 w 464"/>
              <a:gd name="T39" fmla="*/ 320 h 463"/>
              <a:gd name="T40" fmla="*/ 41 w 464"/>
              <a:gd name="T41" fmla="*/ 310 h 463"/>
              <a:gd name="T42" fmla="*/ 59 w 464"/>
              <a:gd name="T43" fmla="*/ 305 h 463"/>
              <a:gd name="T44" fmla="*/ 54 w 464"/>
              <a:gd name="T45" fmla="*/ 383 h 463"/>
              <a:gd name="T46" fmla="*/ 63 w 464"/>
              <a:gd name="T47" fmla="*/ 463 h 463"/>
              <a:gd name="T48" fmla="*/ 410 w 464"/>
              <a:gd name="T49" fmla="*/ 463 h 463"/>
              <a:gd name="T50" fmla="*/ 409 w 464"/>
              <a:gd name="T51" fmla="*/ 378 h 4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464" h="463">
                <a:moveTo>
                  <a:pt x="409" y="378"/>
                </a:moveTo>
                <a:cubicBezTo>
                  <a:pt x="413" y="351"/>
                  <a:pt x="414" y="329"/>
                  <a:pt x="424" y="330"/>
                </a:cubicBezTo>
                <a:cubicBezTo>
                  <a:pt x="434" y="330"/>
                  <a:pt x="436" y="337"/>
                  <a:pt x="447" y="337"/>
                </a:cubicBezTo>
                <a:cubicBezTo>
                  <a:pt x="457" y="337"/>
                  <a:pt x="464" y="320"/>
                  <a:pt x="464" y="303"/>
                </a:cubicBezTo>
                <a:cubicBezTo>
                  <a:pt x="464" y="287"/>
                  <a:pt x="464" y="260"/>
                  <a:pt x="449" y="262"/>
                </a:cubicBezTo>
                <a:cubicBezTo>
                  <a:pt x="434" y="265"/>
                  <a:pt x="433" y="290"/>
                  <a:pt x="426" y="289"/>
                </a:cubicBezTo>
                <a:cubicBezTo>
                  <a:pt x="409" y="286"/>
                  <a:pt x="400" y="250"/>
                  <a:pt x="409" y="207"/>
                </a:cubicBezTo>
                <a:cubicBezTo>
                  <a:pt x="412" y="190"/>
                  <a:pt x="420" y="124"/>
                  <a:pt x="409" y="72"/>
                </a:cubicBezTo>
                <a:cubicBezTo>
                  <a:pt x="383" y="77"/>
                  <a:pt x="349" y="71"/>
                  <a:pt x="298" y="63"/>
                </a:cubicBezTo>
                <a:cubicBezTo>
                  <a:pt x="263" y="58"/>
                  <a:pt x="235" y="45"/>
                  <a:pt x="244" y="35"/>
                </a:cubicBezTo>
                <a:cubicBezTo>
                  <a:pt x="250" y="27"/>
                  <a:pt x="255" y="11"/>
                  <a:pt x="247" y="5"/>
                </a:cubicBezTo>
                <a:cubicBezTo>
                  <a:pt x="238" y="0"/>
                  <a:pt x="200" y="4"/>
                  <a:pt x="192" y="8"/>
                </a:cubicBezTo>
                <a:cubicBezTo>
                  <a:pt x="184" y="12"/>
                  <a:pt x="183" y="22"/>
                  <a:pt x="191" y="39"/>
                </a:cubicBezTo>
                <a:cubicBezTo>
                  <a:pt x="202" y="61"/>
                  <a:pt x="156" y="71"/>
                  <a:pt x="131" y="63"/>
                </a:cubicBezTo>
                <a:cubicBezTo>
                  <a:pt x="99" y="52"/>
                  <a:pt x="78" y="62"/>
                  <a:pt x="58" y="70"/>
                </a:cubicBezTo>
                <a:cubicBezTo>
                  <a:pt x="63" y="94"/>
                  <a:pt x="61" y="160"/>
                  <a:pt x="59" y="183"/>
                </a:cubicBezTo>
                <a:cubicBezTo>
                  <a:pt x="57" y="205"/>
                  <a:pt x="51" y="242"/>
                  <a:pt x="47" y="255"/>
                </a:cubicBezTo>
                <a:cubicBezTo>
                  <a:pt x="46" y="260"/>
                  <a:pt x="41" y="279"/>
                  <a:pt x="25" y="266"/>
                </a:cubicBezTo>
                <a:cubicBezTo>
                  <a:pt x="10" y="254"/>
                  <a:pt x="4" y="270"/>
                  <a:pt x="2" y="282"/>
                </a:cubicBezTo>
                <a:cubicBezTo>
                  <a:pt x="0" y="295"/>
                  <a:pt x="2" y="307"/>
                  <a:pt x="12" y="320"/>
                </a:cubicBezTo>
                <a:cubicBezTo>
                  <a:pt x="23" y="332"/>
                  <a:pt x="34" y="322"/>
                  <a:pt x="41" y="310"/>
                </a:cubicBezTo>
                <a:cubicBezTo>
                  <a:pt x="47" y="299"/>
                  <a:pt x="53" y="297"/>
                  <a:pt x="59" y="305"/>
                </a:cubicBezTo>
                <a:cubicBezTo>
                  <a:pt x="68" y="315"/>
                  <a:pt x="58" y="339"/>
                  <a:pt x="54" y="383"/>
                </a:cubicBezTo>
                <a:cubicBezTo>
                  <a:pt x="51" y="403"/>
                  <a:pt x="58" y="441"/>
                  <a:pt x="63" y="463"/>
                </a:cubicBezTo>
                <a:cubicBezTo>
                  <a:pt x="410" y="463"/>
                  <a:pt x="410" y="463"/>
                  <a:pt x="410" y="463"/>
                </a:cubicBezTo>
                <a:cubicBezTo>
                  <a:pt x="404" y="426"/>
                  <a:pt x="407" y="394"/>
                  <a:pt x="409" y="378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 useBgFill="1">
        <p:nvSpPr>
          <p:cNvPr id="11" name="Freeform 14"/>
          <p:cNvSpPr>
            <a:spLocks/>
          </p:cNvSpPr>
          <p:nvPr/>
        </p:nvSpPr>
        <p:spPr bwMode="auto">
          <a:xfrm>
            <a:off x="5029205" y="1676822"/>
            <a:ext cx="1631027" cy="1933575"/>
          </a:xfrm>
          <a:custGeom>
            <a:avLst/>
            <a:gdLst>
              <a:gd name="T0" fmla="*/ 222 w 371"/>
              <a:gd name="T1" fmla="*/ 65 h 516"/>
              <a:gd name="T2" fmla="*/ 204 w 371"/>
              <a:gd name="T3" fmla="*/ 33 h 516"/>
              <a:gd name="T4" fmla="*/ 179 w 371"/>
              <a:gd name="T5" fmla="*/ 6 h 516"/>
              <a:gd name="T6" fmla="*/ 130 w 371"/>
              <a:gd name="T7" fmla="*/ 16 h 516"/>
              <a:gd name="T8" fmla="*/ 157 w 371"/>
              <a:gd name="T9" fmla="*/ 43 h 516"/>
              <a:gd name="T10" fmla="*/ 119 w 371"/>
              <a:gd name="T11" fmla="*/ 71 h 516"/>
              <a:gd name="T12" fmla="*/ 22 w 371"/>
              <a:gd name="T13" fmla="*/ 70 h 516"/>
              <a:gd name="T14" fmla="*/ 24 w 371"/>
              <a:gd name="T15" fmla="*/ 186 h 516"/>
              <a:gd name="T16" fmla="*/ 29 w 371"/>
              <a:gd name="T17" fmla="*/ 220 h 516"/>
              <a:gd name="T18" fmla="*/ 65 w 371"/>
              <a:gd name="T19" fmla="*/ 218 h 516"/>
              <a:gd name="T20" fmla="*/ 74 w 371"/>
              <a:gd name="T21" fmla="*/ 257 h 516"/>
              <a:gd name="T22" fmla="*/ 41 w 371"/>
              <a:gd name="T23" fmla="*/ 260 h 516"/>
              <a:gd name="T24" fmla="*/ 21 w 371"/>
              <a:gd name="T25" fmla="*/ 307 h 516"/>
              <a:gd name="T26" fmla="*/ 20 w 371"/>
              <a:gd name="T27" fmla="*/ 462 h 516"/>
              <a:gd name="T28" fmla="*/ 119 w 371"/>
              <a:gd name="T29" fmla="*/ 466 h 516"/>
              <a:gd name="T30" fmla="*/ 111 w 371"/>
              <a:gd name="T31" fmla="*/ 493 h 516"/>
              <a:gd name="T32" fmla="*/ 140 w 371"/>
              <a:gd name="T33" fmla="*/ 512 h 516"/>
              <a:gd name="T34" fmla="*/ 189 w 371"/>
              <a:gd name="T35" fmla="*/ 503 h 516"/>
              <a:gd name="T36" fmla="*/ 163 w 371"/>
              <a:gd name="T37" fmla="*/ 465 h 516"/>
              <a:gd name="T38" fmla="*/ 371 w 371"/>
              <a:gd name="T39" fmla="*/ 472 h 516"/>
              <a:gd name="T40" fmla="*/ 371 w 371"/>
              <a:gd name="T41" fmla="*/ 58 h 516"/>
              <a:gd name="T42" fmla="*/ 222 w 371"/>
              <a:gd name="T43" fmla="*/ 65 h 5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71" h="516">
                <a:moveTo>
                  <a:pt x="222" y="65"/>
                </a:moveTo>
                <a:cubicBezTo>
                  <a:pt x="205" y="60"/>
                  <a:pt x="194" y="50"/>
                  <a:pt x="204" y="33"/>
                </a:cubicBezTo>
                <a:cubicBezTo>
                  <a:pt x="213" y="16"/>
                  <a:pt x="194" y="11"/>
                  <a:pt x="179" y="6"/>
                </a:cubicBezTo>
                <a:cubicBezTo>
                  <a:pt x="163" y="1"/>
                  <a:pt x="132" y="0"/>
                  <a:pt x="130" y="16"/>
                </a:cubicBezTo>
                <a:cubicBezTo>
                  <a:pt x="128" y="31"/>
                  <a:pt x="150" y="36"/>
                  <a:pt x="157" y="43"/>
                </a:cubicBezTo>
                <a:cubicBezTo>
                  <a:pt x="164" y="50"/>
                  <a:pt x="148" y="65"/>
                  <a:pt x="119" y="71"/>
                </a:cubicBezTo>
                <a:cubicBezTo>
                  <a:pt x="95" y="76"/>
                  <a:pt x="65" y="76"/>
                  <a:pt x="22" y="70"/>
                </a:cubicBezTo>
                <a:cubicBezTo>
                  <a:pt x="25" y="100"/>
                  <a:pt x="37" y="132"/>
                  <a:pt x="24" y="186"/>
                </a:cubicBezTo>
                <a:cubicBezTo>
                  <a:pt x="19" y="203"/>
                  <a:pt x="17" y="214"/>
                  <a:pt x="29" y="220"/>
                </a:cubicBezTo>
                <a:cubicBezTo>
                  <a:pt x="41" y="227"/>
                  <a:pt x="57" y="212"/>
                  <a:pt x="65" y="218"/>
                </a:cubicBezTo>
                <a:cubicBezTo>
                  <a:pt x="73" y="224"/>
                  <a:pt x="79" y="242"/>
                  <a:pt x="74" y="257"/>
                </a:cubicBezTo>
                <a:cubicBezTo>
                  <a:pt x="69" y="272"/>
                  <a:pt x="58" y="275"/>
                  <a:pt x="41" y="260"/>
                </a:cubicBezTo>
                <a:cubicBezTo>
                  <a:pt x="29" y="248"/>
                  <a:pt x="22" y="276"/>
                  <a:pt x="21" y="307"/>
                </a:cubicBezTo>
                <a:cubicBezTo>
                  <a:pt x="20" y="331"/>
                  <a:pt x="0" y="381"/>
                  <a:pt x="20" y="462"/>
                </a:cubicBezTo>
                <a:cubicBezTo>
                  <a:pt x="31" y="459"/>
                  <a:pt x="93" y="453"/>
                  <a:pt x="119" y="466"/>
                </a:cubicBezTo>
                <a:cubicBezTo>
                  <a:pt x="130" y="472"/>
                  <a:pt x="112" y="482"/>
                  <a:pt x="111" y="493"/>
                </a:cubicBezTo>
                <a:cubicBezTo>
                  <a:pt x="111" y="504"/>
                  <a:pt x="119" y="511"/>
                  <a:pt x="140" y="512"/>
                </a:cubicBezTo>
                <a:cubicBezTo>
                  <a:pt x="160" y="513"/>
                  <a:pt x="184" y="516"/>
                  <a:pt x="189" y="503"/>
                </a:cubicBezTo>
                <a:cubicBezTo>
                  <a:pt x="193" y="489"/>
                  <a:pt x="152" y="474"/>
                  <a:pt x="163" y="465"/>
                </a:cubicBezTo>
                <a:cubicBezTo>
                  <a:pt x="192" y="443"/>
                  <a:pt x="304" y="454"/>
                  <a:pt x="371" y="472"/>
                </a:cubicBezTo>
                <a:cubicBezTo>
                  <a:pt x="371" y="58"/>
                  <a:pt x="371" y="58"/>
                  <a:pt x="371" y="58"/>
                </a:cubicBezTo>
                <a:cubicBezTo>
                  <a:pt x="308" y="53"/>
                  <a:pt x="235" y="69"/>
                  <a:pt x="222" y="65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 useBgFill="1">
        <p:nvSpPr>
          <p:cNvPr id="12" name="Freeform 15"/>
          <p:cNvSpPr>
            <a:spLocks/>
          </p:cNvSpPr>
          <p:nvPr/>
        </p:nvSpPr>
        <p:spPr bwMode="auto">
          <a:xfrm>
            <a:off x="1958929" y="3370685"/>
            <a:ext cx="1657093" cy="1503362"/>
          </a:xfrm>
          <a:custGeom>
            <a:avLst/>
            <a:gdLst>
              <a:gd name="T0" fmla="*/ 363 w 377"/>
              <a:gd name="T1" fmla="*/ 321 h 401"/>
              <a:gd name="T2" fmla="*/ 368 w 377"/>
              <a:gd name="T3" fmla="*/ 243 h 401"/>
              <a:gd name="T4" fmla="*/ 350 w 377"/>
              <a:gd name="T5" fmla="*/ 248 h 401"/>
              <a:gd name="T6" fmla="*/ 321 w 377"/>
              <a:gd name="T7" fmla="*/ 258 h 401"/>
              <a:gd name="T8" fmla="*/ 311 w 377"/>
              <a:gd name="T9" fmla="*/ 220 h 401"/>
              <a:gd name="T10" fmla="*/ 334 w 377"/>
              <a:gd name="T11" fmla="*/ 204 h 401"/>
              <a:gd name="T12" fmla="*/ 356 w 377"/>
              <a:gd name="T13" fmla="*/ 193 h 401"/>
              <a:gd name="T14" fmla="*/ 368 w 377"/>
              <a:gd name="T15" fmla="*/ 121 h 401"/>
              <a:gd name="T16" fmla="*/ 367 w 377"/>
              <a:gd name="T17" fmla="*/ 8 h 401"/>
              <a:gd name="T18" fmla="*/ 294 w 377"/>
              <a:gd name="T19" fmla="*/ 7 h 401"/>
              <a:gd name="T20" fmla="*/ 247 w 377"/>
              <a:gd name="T21" fmla="*/ 28 h 401"/>
              <a:gd name="T22" fmla="*/ 267 w 377"/>
              <a:gd name="T23" fmla="*/ 51 h 401"/>
              <a:gd name="T24" fmla="*/ 219 w 377"/>
              <a:gd name="T25" fmla="*/ 75 h 401"/>
              <a:gd name="T26" fmla="*/ 204 w 377"/>
              <a:gd name="T27" fmla="*/ 38 h 401"/>
              <a:gd name="T28" fmla="*/ 146 w 377"/>
              <a:gd name="T29" fmla="*/ 8 h 401"/>
              <a:gd name="T30" fmla="*/ 14 w 377"/>
              <a:gd name="T31" fmla="*/ 13 h 401"/>
              <a:gd name="T32" fmla="*/ 3 w 377"/>
              <a:gd name="T33" fmla="*/ 133 h 401"/>
              <a:gd name="T34" fmla="*/ 24 w 377"/>
              <a:gd name="T35" fmla="*/ 175 h 401"/>
              <a:gd name="T36" fmla="*/ 44 w 377"/>
              <a:gd name="T37" fmla="*/ 148 h 401"/>
              <a:gd name="T38" fmla="*/ 66 w 377"/>
              <a:gd name="T39" fmla="*/ 184 h 401"/>
              <a:gd name="T40" fmla="*/ 31 w 377"/>
              <a:gd name="T41" fmla="*/ 227 h 401"/>
              <a:gd name="T42" fmla="*/ 2 w 377"/>
              <a:gd name="T43" fmla="*/ 255 h 401"/>
              <a:gd name="T44" fmla="*/ 15 w 377"/>
              <a:gd name="T45" fmla="*/ 401 h 401"/>
              <a:gd name="T46" fmla="*/ 372 w 377"/>
              <a:gd name="T47" fmla="*/ 401 h 401"/>
              <a:gd name="T48" fmla="*/ 363 w 377"/>
              <a:gd name="T49" fmla="*/ 321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377" h="401">
                <a:moveTo>
                  <a:pt x="363" y="321"/>
                </a:moveTo>
                <a:cubicBezTo>
                  <a:pt x="367" y="277"/>
                  <a:pt x="377" y="253"/>
                  <a:pt x="368" y="243"/>
                </a:cubicBezTo>
                <a:cubicBezTo>
                  <a:pt x="362" y="235"/>
                  <a:pt x="356" y="237"/>
                  <a:pt x="350" y="248"/>
                </a:cubicBezTo>
                <a:cubicBezTo>
                  <a:pt x="343" y="260"/>
                  <a:pt x="332" y="270"/>
                  <a:pt x="321" y="258"/>
                </a:cubicBezTo>
                <a:cubicBezTo>
                  <a:pt x="311" y="245"/>
                  <a:pt x="309" y="233"/>
                  <a:pt x="311" y="220"/>
                </a:cubicBezTo>
                <a:cubicBezTo>
                  <a:pt x="313" y="208"/>
                  <a:pt x="319" y="192"/>
                  <a:pt x="334" y="204"/>
                </a:cubicBezTo>
                <a:cubicBezTo>
                  <a:pt x="350" y="217"/>
                  <a:pt x="355" y="198"/>
                  <a:pt x="356" y="193"/>
                </a:cubicBezTo>
                <a:cubicBezTo>
                  <a:pt x="360" y="180"/>
                  <a:pt x="366" y="143"/>
                  <a:pt x="368" y="121"/>
                </a:cubicBezTo>
                <a:cubicBezTo>
                  <a:pt x="370" y="98"/>
                  <a:pt x="372" y="32"/>
                  <a:pt x="367" y="8"/>
                </a:cubicBezTo>
                <a:cubicBezTo>
                  <a:pt x="329" y="19"/>
                  <a:pt x="321" y="10"/>
                  <a:pt x="294" y="7"/>
                </a:cubicBezTo>
                <a:cubicBezTo>
                  <a:pt x="268" y="4"/>
                  <a:pt x="248" y="16"/>
                  <a:pt x="247" y="28"/>
                </a:cubicBezTo>
                <a:cubicBezTo>
                  <a:pt x="247" y="39"/>
                  <a:pt x="267" y="35"/>
                  <a:pt x="267" y="51"/>
                </a:cubicBezTo>
                <a:cubicBezTo>
                  <a:pt x="267" y="57"/>
                  <a:pt x="257" y="79"/>
                  <a:pt x="219" y="75"/>
                </a:cubicBezTo>
                <a:cubicBezTo>
                  <a:pt x="180" y="71"/>
                  <a:pt x="200" y="50"/>
                  <a:pt x="204" y="38"/>
                </a:cubicBezTo>
                <a:cubicBezTo>
                  <a:pt x="208" y="23"/>
                  <a:pt x="175" y="13"/>
                  <a:pt x="146" y="8"/>
                </a:cubicBezTo>
                <a:cubicBezTo>
                  <a:pt x="107" y="0"/>
                  <a:pt x="34" y="13"/>
                  <a:pt x="14" y="13"/>
                </a:cubicBezTo>
                <a:cubicBezTo>
                  <a:pt x="20" y="64"/>
                  <a:pt x="3" y="107"/>
                  <a:pt x="3" y="133"/>
                </a:cubicBezTo>
                <a:cubicBezTo>
                  <a:pt x="4" y="147"/>
                  <a:pt x="12" y="175"/>
                  <a:pt x="24" y="175"/>
                </a:cubicBezTo>
                <a:cubicBezTo>
                  <a:pt x="36" y="175"/>
                  <a:pt x="31" y="148"/>
                  <a:pt x="44" y="148"/>
                </a:cubicBezTo>
                <a:cubicBezTo>
                  <a:pt x="58" y="148"/>
                  <a:pt x="69" y="167"/>
                  <a:pt x="66" y="184"/>
                </a:cubicBezTo>
                <a:cubicBezTo>
                  <a:pt x="64" y="200"/>
                  <a:pt x="60" y="230"/>
                  <a:pt x="31" y="227"/>
                </a:cubicBezTo>
                <a:cubicBezTo>
                  <a:pt x="2" y="225"/>
                  <a:pt x="0" y="241"/>
                  <a:pt x="2" y="255"/>
                </a:cubicBezTo>
                <a:cubicBezTo>
                  <a:pt x="4" y="265"/>
                  <a:pt x="14" y="341"/>
                  <a:pt x="15" y="401"/>
                </a:cubicBezTo>
                <a:cubicBezTo>
                  <a:pt x="372" y="401"/>
                  <a:pt x="372" y="401"/>
                  <a:pt x="372" y="401"/>
                </a:cubicBezTo>
                <a:cubicBezTo>
                  <a:pt x="367" y="379"/>
                  <a:pt x="360" y="341"/>
                  <a:pt x="363" y="321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 useBgFill="1">
        <p:nvSpPr>
          <p:cNvPr id="13" name="Freeform 16"/>
          <p:cNvSpPr>
            <a:spLocks/>
          </p:cNvSpPr>
          <p:nvPr/>
        </p:nvSpPr>
        <p:spPr bwMode="auto">
          <a:xfrm>
            <a:off x="467544" y="3337347"/>
            <a:ext cx="1794874" cy="1536700"/>
          </a:xfrm>
          <a:custGeom>
            <a:avLst/>
            <a:gdLst>
              <a:gd name="T0" fmla="*/ 370 w 408"/>
              <a:gd name="T1" fmla="*/ 236 h 410"/>
              <a:gd name="T2" fmla="*/ 405 w 408"/>
              <a:gd name="T3" fmla="*/ 193 h 410"/>
              <a:gd name="T4" fmla="*/ 383 w 408"/>
              <a:gd name="T5" fmla="*/ 157 h 410"/>
              <a:gd name="T6" fmla="*/ 363 w 408"/>
              <a:gd name="T7" fmla="*/ 184 h 410"/>
              <a:gd name="T8" fmla="*/ 342 w 408"/>
              <a:gd name="T9" fmla="*/ 142 h 410"/>
              <a:gd name="T10" fmla="*/ 353 w 408"/>
              <a:gd name="T11" fmla="*/ 22 h 410"/>
              <a:gd name="T12" fmla="*/ 166 w 408"/>
              <a:gd name="T13" fmla="*/ 18 h 410"/>
              <a:gd name="T14" fmla="*/ 191 w 408"/>
              <a:gd name="T15" fmla="*/ 55 h 410"/>
              <a:gd name="T16" fmla="*/ 142 w 408"/>
              <a:gd name="T17" fmla="*/ 65 h 410"/>
              <a:gd name="T18" fmla="*/ 114 w 408"/>
              <a:gd name="T19" fmla="*/ 45 h 410"/>
              <a:gd name="T20" fmla="*/ 121 w 408"/>
              <a:gd name="T21" fmla="*/ 19 h 410"/>
              <a:gd name="T22" fmla="*/ 0 w 408"/>
              <a:gd name="T23" fmla="*/ 22 h 410"/>
              <a:gd name="T24" fmla="*/ 0 w 408"/>
              <a:gd name="T25" fmla="*/ 410 h 410"/>
              <a:gd name="T26" fmla="*/ 354 w 408"/>
              <a:gd name="T27" fmla="*/ 410 h 410"/>
              <a:gd name="T28" fmla="*/ 341 w 408"/>
              <a:gd name="T29" fmla="*/ 264 h 410"/>
              <a:gd name="T30" fmla="*/ 370 w 408"/>
              <a:gd name="T31" fmla="*/ 236 h 4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408" h="410">
                <a:moveTo>
                  <a:pt x="370" y="236"/>
                </a:moveTo>
                <a:cubicBezTo>
                  <a:pt x="399" y="239"/>
                  <a:pt x="403" y="209"/>
                  <a:pt x="405" y="193"/>
                </a:cubicBezTo>
                <a:cubicBezTo>
                  <a:pt x="408" y="176"/>
                  <a:pt x="397" y="157"/>
                  <a:pt x="383" y="157"/>
                </a:cubicBezTo>
                <a:cubicBezTo>
                  <a:pt x="370" y="157"/>
                  <a:pt x="375" y="184"/>
                  <a:pt x="363" y="184"/>
                </a:cubicBezTo>
                <a:cubicBezTo>
                  <a:pt x="351" y="184"/>
                  <a:pt x="343" y="156"/>
                  <a:pt x="342" y="142"/>
                </a:cubicBezTo>
                <a:cubicBezTo>
                  <a:pt x="342" y="116"/>
                  <a:pt x="359" y="73"/>
                  <a:pt x="353" y="22"/>
                </a:cubicBezTo>
                <a:cubicBezTo>
                  <a:pt x="302" y="0"/>
                  <a:pt x="176" y="8"/>
                  <a:pt x="166" y="18"/>
                </a:cubicBezTo>
                <a:cubicBezTo>
                  <a:pt x="156" y="28"/>
                  <a:pt x="195" y="42"/>
                  <a:pt x="191" y="55"/>
                </a:cubicBezTo>
                <a:cubicBezTo>
                  <a:pt x="187" y="69"/>
                  <a:pt x="163" y="66"/>
                  <a:pt x="142" y="65"/>
                </a:cubicBezTo>
                <a:cubicBezTo>
                  <a:pt x="122" y="63"/>
                  <a:pt x="113" y="56"/>
                  <a:pt x="114" y="45"/>
                </a:cubicBezTo>
                <a:cubicBezTo>
                  <a:pt x="114" y="34"/>
                  <a:pt x="132" y="25"/>
                  <a:pt x="121" y="19"/>
                </a:cubicBezTo>
                <a:cubicBezTo>
                  <a:pt x="102" y="9"/>
                  <a:pt x="48" y="10"/>
                  <a:pt x="0" y="22"/>
                </a:cubicBezTo>
                <a:cubicBezTo>
                  <a:pt x="0" y="410"/>
                  <a:pt x="0" y="410"/>
                  <a:pt x="0" y="410"/>
                </a:cubicBezTo>
                <a:cubicBezTo>
                  <a:pt x="354" y="410"/>
                  <a:pt x="354" y="410"/>
                  <a:pt x="354" y="410"/>
                </a:cubicBezTo>
                <a:cubicBezTo>
                  <a:pt x="353" y="350"/>
                  <a:pt x="343" y="274"/>
                  <a:pt x="341" y="264"/>
                </a:cubicBezTo>
                <a:cubicBezTo>
                  <a:pt x="339" y="250"/>
                  <a:pt x="341" y="234"/>
                  <a:pt x="370" y="236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 useBgFill="1">
        <p:nvSpPr>
          <p:cNvPr id="15" name="Freeform 6"/>
          <p:cNvSpPr>
            <a:spLocks/>
          </p:cNvSpPr>
          <p:nvPr/>
        </p:nvSpPr>
        <p:spPr bwMode="auto">
          <a:xfrm>
            <a:off x="467544" y="476672"/>
            <a:ext cx="1860041" cy="1481138"/>
          </a:xfrm>
          <a:custGeom>
            <a:avLst/>
            <a:gdLst>
              <a:gd name="T0" fmla="*/ 108 w 423"/>
              <a:gd name="T1" fmla="*/ 381 h 395"/>
              <a:gd name="T2" fmla="*/ 90 w 423"/>
              <a:gd name="T3" fmla="*/ 344 h 395"/>
              <a:gd name="T4" fmla="*/ 148 w 423"/>
              <a:gd name="T5" fmla="*/ 341 h 395"/>
              <a:gd name="T6" fmla="*/ 165 w 423"/>
              <a:gd name="T7" fmla="*/ 361 h 395"/>
              <a:gd name="T8" fmla="*/ 149 w 423"/>
              <a:gd name="T9" fmla="*/ 382 h 395"/>
              <a:gd name="T10" fmla="*/ 160 w 423"/>
              <a:gd name="T11" fmla="*/ 392 h 395"/>
              <a:gd name="T12" fmla="*/ 353 w 423"/>
              <a:gd name="T13" fmla="*/ 395 h 395"/>
              <a:gd name="T14" fmla="*/ 352 w 423"/>
              <a:gd name="T15" fmla="*/ 286 h 395"/>
              <a:gd name="T16" fmla="*/ 382 w 423"/>
              <a:gd name="T17" fmla="*/ 294 h 395"/>
              <a:gd name="T18" fmla="*/ 409 w 423"/>
              <a:gd name="T19" fmla="*/ 272 h 395"/>
              <a:gd name="T20" fmla="*/ 416 w 423"/>
              <a:gd name="T21" fmla="*/ 230 h 395"/>
              <a:gd name="T22" fmla="*/ 387 w 423"/>
              <a:gd name="T23" fmla="*/ 235 h 395"/>
              <a:gd name="T24" fmla="*/ 356 w 423"/>
              <a:gd name="T25" fmla="*/ 225 h 395"/>
              <a:gd name="T26" fmla="*/ 355 w 423"/>
              <a:gd name="T27" fmla="*/ 154 h 395"/>
              <a:gd name="T28" fmla="*/ 351 w 423"/>
              <a:gd name="T29" fmla="*/ 0 h 395"/>
              <a:gd name="T30" fmla="*/ 0 w 423"/>
              <a:gd name="T31" fmla="*/ 0 h 395"/>
              <a:gd name="T32" fmla="*/ 0 w 423"/>
              <a:gd name="T33" fmla="*/ 390 h 395"/>
              <a:gd name="T34" fmla="*/ 108 w 423"/>
              <a:gd name="T35" fmla="*/ 381 h 3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423" h="395">
                <a:moveTo>
                  <a:pt x="108" y="381"/>
                </a:moveTo>
                <a:cubicBezTo>
                  <a:pt x="119" y="365"/>
                  <a:pt x="83" y="360"/>
                  <a:pt x="90" y="344"/>
                </a:cubicBezTo>
                <a:cubicBezTo>
                  <a:pt x="97" y="328"/>
                  <a:pt x="135" y="340"/>
                  <a:pt x="148" y="341"/>
                </a:cubicBezTo>
                <a:cubicBezTo>
                  <a:pt x="166" y="343"/>
                  <a:pt x="169" y="355"/>
                  <a:pt x="165" y="361"/>
                </a:cubicBezTo>
                <a:cubicBezTo>
                  <a:pt x="161" y="368"/>
                  <a:pt x="147" y="374"/>
                  <a:pt x="149" y="382"/>
                </a:cubicBezTo>
                <a:cubicBezTo>
                  <a:pt x="150" y="390"/>
                  <a:pt x="153" y="393"/>
                  <a:pt x="160" y="392"/>
                </a:cubicBezTo>
                <a:cubicBezTo>
                  <a:pt x="166" y="391"/>
                  <a:pt x="227" y="369"/>
                  <a:pt x="353" y="395"/>
                </a:cubicBezTo>
                <a:cubicBezTo>
                  <a:pt x="349" y="384"/>
                  <a:pt x="342" y="300"/>
                  <a:pt x="352" y="286"/>
                </a:cubicBezTo>
                <a:cubicBezTo>
                  <a:pt x="362" y="273"/>
                  <a:pt x="373" y="285"/>
                  <a:pt x="382" y="294"/>
                </a:cubicBezTo>
                <a:cubicBezTo>
                  <a:pt x="390" y="303"/>
                  <a:pt x="400" y="287"/>
                  <a:pt x="409" y="272"/>
                </a:cubicBezTo>
                <a:cubicBezTo>
                  <a:pt x="418" y="257"/>
                  <a:pt x="423" y="238"/>
                  <a:pt x="416" y="230"/>
                </a:cubicBezTo>
                <a:cubicBezTo>
                  <a:pt x="410" y="222"/>
                  <a:pt x="401" y="222"/>
                  <a:pt x="387" y="235"/>
                </a:cubicBezTo>
                <a:cubicBezTo>
                  <a:pt x="378" y="243"/>
                  <a:pt x="365" y="242"/>
                  <a:pt x="356" y="225"/>
                </a:cubicBezTo>
                <a:cubicBezTo>
                  <a:pt x="350" y="213"/>
                  <a:pt x="350" y="187"/>
                  <a:pt x="355" y="154"/>
                </a:cubicBezTo>
                <a:cubicBezTo>
                  <a:pt x="360" y="123"/>
                  <a:pt x="362" y="36"/>
                  <a:pt x="35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390"/>
                  <a:pt x="0" y="390"/>
                  <a:pt x="0" y="390"/>
                </a:cubicBezTo>
                <a:cubicBezTo>
                  <a:pt x="45" y="379"/>
                  <a:pt x="100" y="392"/>
                  <a:pt x="108" y="381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 useBgFill="1">
        <p:nvSpPr>
          <p:cNvPr id="16" name="Freeform 17"/>
          <p:cNvSpPr>
            <a:spLocks/>
          </p:cNvSpPr>
          <p:nvPr/>
        </p:nvSpPr>
        <p:spPr bwMode="auto">
          <a:xfrm>
            <a:off x="467544" y="1706985"/>
            <a:ext cx="1653369" cy="1889125"/>
          </a:xfrm>
          <a:custGeom>
            <a:avLst/>
            <a:gdLst>
              <a:gd name="T0" fmla="*/ 121 w 376"/>
              <a:gd name="T1" fmla="*/ 454 h 504"/>
              <a:gd name="T2" fmla="*/ 114 w 376"/>
              <a:gd name="T3" fmla="*/ 480 h 504"/>
              <a:gd name="T4" fmla="*/ 142 w 376"/>
              <a:gd name="T5" fmla="*/ 500 h 504"/>
              <a:gd name="T6" fmla="*/ 191 w 376"/>
              <a:gd name="T7" fmla="*/ 490 h 504"/>
              <a:gd name="T8" fmla="*/ 166 w 376"/>
              <a:gd name="T9" fmla="*/ 453 h 504"/>
              <a:gd name="T10" fmla="*/ 353 w 376"/>
              <a:gd name="T11" fmla="*/ 457 h 504"/>
              <a:gd name="T12" fmla="*/ 358 w 376"/>
              <a:gd name="T13" fmla="*/ 380 h 504"/>
              <a:gd name="T14" fmla="*/ 340 w 376"/>
              <a:gd name="T15" fmla="*/ 389 h 504"/>
              <a:gd name="T16" fmla="*/ 317 w 376"/>
              <a:gd name="T17" fmla="*/ 394 h 504"/>
              <a:gd name="T18" fmla="*/ 311 w 376"/>
              <a:gd name="T19" fmla="*/ 345 h 504"/>
              <a:gd name="T20" fmla="*/ 340 w 376"/>
              <a:gd name="T21" fmla="*/ 341 h 504"/>
              <a:gd name="T22" fmla="*/ 357 w 376"/>
              <a:gd name="T23" fmla="*/ 332 h 504"/>
              <a:gd name="T24" fmla="*/ 352 w 376"/>
              <a:gd name="T25" fmla="*/ 246 h 504"/>
              <a:gd name="T26" fmla="*/ 353 w 376"/>
              <a:gd name="T27" fmla="*/ 67 h 504"/>
              <a:gd name="T28" fmla="*/ 160 w 376"/>
              <a:gd name="T29" fmla="*/ 64 h 504"/>
              <a:gd name="T30" fmla="*/ 149 w 376"/>
              <a:gd name="T31" fmla="*/ 54 h 504"/>
              <a:gd name="T32" fmla="*/ 165 w 376"/>
              <a:gd name="T33" fmla="*/ 33 h 504"/>
              <a:gd name="T34" fmla="*/ 148 w 376"/>
              <a:gd name="T35" fmla="*/ 13 h 504"/>
              <a:gd name="T36" fmla="*/ 90 w 376"/>
              <a:gd name="T37" fmla="*/ 16 h 504"/>
              <a:gd name="T38" fmla="*/ 108 w 376"/>
              <a:gd name="T39" fmla="*/ 53 h 504"/>
              <a:gd name="T40" fmla="*/ 0 w 376"/>
              <a:gd name="T41" fmla="*/ 62 h 504"/>
              <a:gd name="T42" fmla="*/ 0 w 376"/>
              <a:gd name="T43" fmla="*/ 457 h 504"/>
              <a:gd name="T44" fmla="*/ 121 w 376"/>
              <a:gd name="T45" fmla="*/ 454 h 5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376" h="504">
                <a:moveTo>
                  <a:pt x="121" y="454"/>
                </a:moveTo>
                <a:cubicBezTo>
                  <a:pt x="132" y="460"/>
                  <a:pt x="114" y="469"/>
                  <a:pt x="114" y="480"/>
                </a:cubicBezTo>
                <a:cubicBezTo>
                  <a:pt x="113" y="491"/>
                  <a:pt x="122" y="498"/>
                  <a:pt x="142" y="500"/>
                </a:cubicBezTo>
                <a:cubicBezTo>
                  <a:pt x="163" y="501"/>
                  <a:pt x="187" y="504"/>
                  <a:pt x="191" y="490"/>
                </a:cubicBezTo>
                <a:cubicBezTo>
                  <a:pt x="195" y="477"/>
                  <a:pt x="156" y="463"/>
                  <a:pt x="166" y="453"/>
                </a:cubicBezTo>
                <a:cubicBezTo>
                  <a:pt x="176" y="443"/>
                  <a:pt x="302" y="435"/>
                  <a:pt x="353" y="457"/>
                </a:cubicBezTo>
                <a:cubicBezTo>
                  <a:pt x="346" y="408"/>
                  <a:pt x="376" y="398"/>
                  <a:pt x="358" y="380"/>
                </a:cubicBezTo>
                <a:cubicBezTo>
                  <a:pt x="352" y="374"/>
                  <a:pt x="344" y="379"/>
                  <a:pt x="340" y="389"/>
                </a:cubicBezTo>
                <a:cubicBezTo>
                  <a:pt x="337" y="399"/>
                  <a:pt x="325" y="398"/>
                  <a:pt x="317" y="394"/>
                </a:cubicBezTo>
                <a:cubicBezTo>
                  <a:pt x="310" y="391"/>
                  <a:pt x="300" y="363"/>
                  <a:pt x="311" y="345"/>
                </a:cubicBezTo>
                <a:cubicBezTo>
                  <a:pt x="321" y="327"/>
                  <a:pt x="333" y="335"/>
                  <a:pt x="340" y="341"/>
                </a:cubicBezTo>
                <a:cubicBezTo>
                  <a:pt x="348" y="347"/>
                  <a:pt x="354" y="341"/>
                  <a:pt x="357" y="332"/>
                </a:cubicBezTo>
                <a:cubicBezTo>
                  <a:pt x="360" y="323"/>
                  <a:pt x="364" y="289"/>
                  <a:pt x="352" y="246"/>
                </a:cubicBezTo>
                <a:cubicBezTo>
                  <a:pt x="341" y="203"/>
                  <a:pt x="351" y="80"/>
                  <a:pt x="353" y="67"/>
                </a:cubicBezTo>
                <a:cubicBezTo>
                  <a:pt x="227" y="41"/>
                  <a:pt x="166" y="63"/>
                  <a:pt x="160" y="64"/>
                </a:cubicBezTo>
                <a:cubicBezTo>
                  <a:pt x="153" y="65"/>
                  <a:pt x="150" y="62"/>
                  <a:pt x="149" y="54"/>
                </a:cubicBezTo>
                <a:cubicBezTo>
                  <a:pt x="147" y="46"/>
                  <a:pt x="161" y="40"/>
                  <a:pt x="165" y="33"/>
                </a:cubicBezTo>
                <a:cubicBezTo>
                  <a:pt x="169" y="27"/>
                  <a:pt x="166" y="15"/>
                  <a:pt x="148" y="13"/>
                </a:cubicBezTo>
                <a:cubicBezTo>
                  <a:pt x="135" y="12"/>
                  <a:pt x="97" y="0"/>
                  <a:pt x="90" y="16"/>
                </a:cubicBezTo>
                <a:cubicBezTo>
                  <a:pt x="83" y="32"/>
                  <a:pt x="119" y="37"/>
                  <a:pt x="108" y="53"/>
                </a:cubicBezTo>
                <a:cubicBezTo>
                  <a:pt x="100" y="64"/>
                  <a:pt x="45" y="51"/>
                  <a:pt x="0" y="62"/>
                </a:cubicBezTo>
                <a:cubicBezTo>
                  <a:pt x="0" y="457"/>
                  <a:pt x="0" y="457"/>
                  <a:pt x="0" y="457"/>
                </a:cubicBezTo>
                <a:cubicBezTo>
                  <a:pt x="48" y="445"/>
                  <a:pt x="102" y="444"/>
                  <a:pt x="121" y="454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 useBgFill="1">
        <p:nvSpPr>
          <p:cNvPr id="17" name="Freeform 8"/>
          <p:cNvSpPr>
            <a:spLocks/>
          </p:cNvSpPr>
          <p:nvPr/>
        </p:nvSpPr>
        <p:spPr bwMode="auto">
          <a:xfrm>
            <a:off x="1971961" y="476672"/>
            <a:ext cx="1657093" cy="1690688"/>
          </a:xfrm>
          <a:custGeom>
            <a:avLst/>
            <a:gdLst>
              <a:gd name="T0" fmla="*/ 13 w 377"/>
              <a:gd name="T1" fmla="*/ 154 h 451"/>
              <a:gd name="T2" fmla="*/ 14 w 377"/>
              <a:gd name="T3" fmla="*/ 225 h 451"/>
              <a:gd name="T4" fmla="*/ 45 w 377"/>
              <a:gd name="T5" fmla="*/ 235 h 451"/>
              <a:gd name="T6" fmla="*/ 74 w 377"/>
              <a:gd name="T7" fmla="*/ 230 h 451"/>
              <a:gd name="T8" fmla="*/ 67 w 377"/>
              <a:gd name="T9" fmla="*/ 272 h 451"/>
              <a:gd name="T10" fmla="*/ 40 w 377"/>
              <a:gd name="T11" fmla="*/ 294 h 451"/>
              <a:gd name="T12" fmla="*/ 10 w 377"/>
              <a:gd name="T13" fmla="*/ 286 h 451"/>
              <a:gd name="T14" fmla="*/ 11 w 377"/>
              <a:gd name="T15" fmla="*/ 395 h 451"/>
              <a:gd name="T16" fmla="*/ 114 w 377"/>
              <a:gd name="T17" fmla="*/ 397 h 451"/>
              <a:gd name="T18" fmla="*/ 137 w 377"/>
              <a:gd name="T19" fmla="*/ 410 h 451"/>
              <a:gd name="T20" fmla="*/ 129 w 377"/>
              <a:gd name="T21" fmla="*/ 436 h 451"/>
              <a:gd name="T22" fmla="*/ 178 w 377"/>
              <a:gd name="T23" fmla="*/ 443 h 451"/>
              <a:gd name="T24" fmla="*/ 180 w 377"/>
              <a:gd name="T25" fmla="*/ 406 h 451"/>
              <a:gd name="T26" fmla="*/ 224 w 377"/>
              <a:gd name="T27" fmla="*/ 387 h 451"/>
              <a:gd name="T28" fmla="*/ 363 w 377"/>
              <a:gd name="T29" fmla="*/ 393 h 451"/>
              <a:gd name="T30" fmla="*/ 368 w 377"/>
              <a:gd name="T31" fmla="*/ 207 h 451"/>
              <a:gd name="T32" fmla="*/ 350 w 377"/>
              <a:gd name="T33" fmla="*/ 185 h 451"/>
              <a:gd name="T34" fmla="*/ 318 w 377"/>
              <a:gd name="T35" fmla="*/ 175 h 451"/>
              <a:gd name="T36" fmla="*/ 345 w 377"/>
              <a:gd name="T37" fmla="*/ 127 h 451"/>
              <a:gd name="T38" fmla="*/ 367 w 377"/>
              <a:gd name="T39" fmla="*/ 87 h 451"/>
              <a:gd name="T40" fmla="*/ 354 w 377"/>
              <a:gd name="T41" fmla="*/ 0 h 451"/>
              <a:gd name="T42" fmla="*/ 9 w 377"/>
              <a:gd name="T43" fmla="*/ 0 h 451"/>
              <a:gd name="T44" fmla="*/ 13 w 377"/>
              <a:gd name="T45" fmla="*/ 154 h 4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377" h="451">
                <a:moveTo>
                  <a:pt x="13" y="154"/>
                </a:moveTo>
                <a:cubicBezTo>
                  <a:pt x="8" y="187"/>
                  <a:pt x="8" y="213"/>
                  <a:pt x="14" y="225"/>
                </a:cubicBezTo>
                <a:cubicBezTo>
                  <a:pt x="23" y="242"/>
                  <a:pt x="36" y="243"/>
                  <a:pt x="45" y="235"/>
                </a:cubicBezTo>
                <a:cubicBezTo>
                  <a:pt x="59" y="222"/>
                  <a:pt x="68" y="222"/>
                  <a:pt x="74" y="230"/>
                </a:cubicBezTo>
                <a:cubicBezTo>
                  <a:pt x="81" y="238"/>
                  <a:pt x="76" y="257"/>
                  <a:pt x="67" y="272"/>
                </a:cubicBezTo>
                <a:cubicBezTo>
                  <a:pt x="58" y="287"/>
                  <a:pt x="48" y="303"/>
                  <a:pt x="40" y="294"/>
                </a:cubicBezTo>
                <a:cubicBezTo>
                  <a:pt x="31" y="285"/>
                  <a:pt x="20" y="273"/>
                  <a:pt x="10" y="286"/>
                </a:cubicBezTo>
                <a:cubicBezTo>
                  <a:pt x="0" y="300"/>
                  <a:pt x="7" y="384"/>
                  <a:pt x="11" y="395"/>
                </a:cubicBezTo>
                <a:cubicBezTo>
                  <a:pt x="65" y="403"/>
                  <a:pt x="102" y="397"/>
                  <a:pt x="114" y="397"/>
                </a:cubicBezTo>
                <a:cubicBezTo>
                  <a:pt x="127" y="397"/>
                  <a:pt x="137" y="404"/>
                  <a:pt x="137" y="410"/>
                </a:cubicBezTo>
                <a:cubicBezTo>
                  <a:pt x="137" y="416"/>
                  <a:pt x="122" y="422"/>
                  <a:pt x="129" y="436"/>
                </a:cubicBezTo>
                <a:cubicBezTo>
                  <a:pt x="137" y="449"/>
                  <a:pt x="162" y="451"/>
                  <a:pt x="178" y="443"/>
                </a:cubicBezTo>
                <a:cubicBezTo>
                  <a:pt x="194" y="435"/>
                  <a:pt x="180" y="414"/>
                  <a:pt x="180" y="406"/>
                </a:cubicBezTo>
                <a:cubicBezTo>
                  <a:pt x="180" y="399"/>
                  <a:pt x="196" y="382"/>
                  <a:pt x="224" y="387"/>
                </a:cubicBezTo>
                <a:cubicBezTo>
                  <a:pt x="252" y="393"/>
                  <a:pt x="303" y="399"/>
                  <a:pt x="363" y="393"/>
                </a:cubicBezTo>
                <a:cubicBezTo>
                  <a:pt x="355" y="341"/>
                  <a:pt x="343" y="287"/>
                  <a:pt x="368" y="207"/>
                </a:cubicBezTo>
                <a:cubicBezTo>
                  <a:pt x="377" y="177"/>
                  <a:pt x="371" y="159"/>
                  <a:pt x="350" y="185"/>
                </a:cubicBezTo>
                <a:cubicBezTo>
                  <a:pt x="342" y="195"/>
                  <a:pt x="325" y="194"/>
                  <a:pt x="318" y="175"/>
                </a:cubicBezTo>
                <a:cubicBezTo>
                  <a:pt x="311" y="153"/>
                  <a:pt x="326" y="133"/>
                  <a:pt x="345" y="127"/>
                </a:cubicBezTo>
                <a:cubicBezTo>
                  <a:pt x="359" y="122"/>
                  <a:pt x="364" y="100"/>
                  <a:pt x="367" y="87"/>
                </a:cubicBezTo>
                <a:cubicBezTo>
                  <a:pt x="373" y="63"/>
                  <a:pt x="365" y="29"/>
                  <a:pt x="354" y="0"/>
                </a:cubicBezTo>
                <a:cubicBezTo>
                  <a:pt x="9" y="0"/>
                  <a:pt x="9" y="0"/>
                  <a:pt x="9" y="0"/>
                </a:cubicBezTo>
                <a:cubicBezTo>
                  <a:pt x="20" y="36"/>
                  <a:pt x="18" y="123"/>
                  <a:pt x="13" y="154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 useBgFill="1">
        <p:nvSpPr>
          <p:cNvPr id="18" name="Freeform 7"/>
          <p:cNvSpPr>
            <a:spLocks/>
          </p:cNvSpPr>
          <p:nvPr/>
        </p:nvSpPr>
        <p:spPr bwMode="auto">
          <a:xfrm>
            <a:off x="3338598" y="476672"/>
            <a:ext cx="1800460" cy="1682750"/>
          </a:xfrm>
          <a:custGeom>
            <a:avLst/>
            <a:gdLst>
              <a:gd name="T0" fmla="*/ 56 w 409"/>
              <a:gd name="T1" fmla="*/ 87 h 449"/>
              <a:gd name="T2" fmla="*/ 34 w 409"/>
              <a:gd name="T3" fmla="*/ 127 h 449"/>
              <a:gd name="T4" fmla="*/ 7 w 409"/>
              <a:gd name="T5" fmla="*/ 175 h 449"/>
              <a:gd name="T6" fmla="*/ 39 w 409"/>
              <a:gd name="T7" fmla="*/ 185 h 449"/>
              <a:gd name="T8" fmla="*/ 57 w 409"/>
              <a:gd name="T9" fmla="*/ 207 h 449"/>
              <a:gd name="T10" fmla="*/ 52 w 409"/>
              <a:gd name="T11" fmla="*/ 393 h 449"/>
              <a:gd name="T12" fmla="*/ 153 w 409"/>
              <a:gd name="T13" fmla="*/ 400 h 449"/>
              <a:gd name="T14" fmla="*/ 146 w 409"/>
              <a:gd name="T15" fmla="*/ 426 h 449"/>
              <a:gd name="T16" fmla="*/ 174 w 409"/>
              <a:gd name="T17" fmla="*/ 445 h 449"/>
              <a:gd name="T18" fmla="*/ 223 w 409"/>
              <a:gd name="T19" fmla="*/ 436 h 449"/>
              <a:gd name="T20" fmla="*/ 198 w 409"/>
              <a:gd name="T21" fmla="*/ 398 h 449"/>
              <a:gd name="T22" fmla="*/ 406 w 409"/>
              <a:gd name="T23" fmla="*/ 390 h 449"/>
              <a:gd name="T24" fmla="*/ 400 w 409"/>
              <a:gd name="T25" fmla="*/ 286 h 449"/>
              <a:gd name="T26" fmla="*/ 372 w 409"/>
              <a:gd name="T27" fmla="*/ 259 h 449"/>
              <a:gd name="T28" fmla="*/ 366 w 409"/>
              <a:gd name="T29" fmla="*/ 198 h 449"/>
              <a:gd name="T30" fmla="*/ 388 w 409"/>
              <a:gd name="T31" fmla="*/ 211 h 449"/>
              <a:gd name="T32" fmla="*/ 400 w 409"/>
              <a:gd name="T33" fmla="*/ 218 h 449"/>
              <a:gd name="T34" fmla="*/ 401 w 409"/>
              <a:gd name="T35" fmla="*/ 57 h 449"/>
              <a:gd name="T36" fmla="*/ 399 w 409"/>
              <a:gd name="T37" fmla="*/ 0 h 449"/>
              <a:gd name="T38" fmla="*/ 43 w 409"/>
              <a:gd name="T39" fmla="*/ 0 h 449"/>
              <a:gd name="T40" fmla="*/ 56 w 409"/>
              <a:gd name="T41" fmla="*/ 87 h 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409" h="449">
                <a:moveTo>
                  <a:pt x="56" y="87"/>
                </a:moveTo>
                <a:cubicBezTo>
                  <a:pt x="53" y="100"/>
                  <a:pt x="48" y="122"/>
                  <a:pt x="34" y="127"/>
                </a:cubicBezTo>
                <a:cubicBezTo>
                  <a:pt x="15" y="133"/>
                  <a:pt x="0" y="153"/>
                  <a:pt x="7" y="175"/>
                </a:cubicBezTo>
                <a:cubicBezTo>
                  <a:pt x="14" y="194"/>
                  <a:pt x="31" y="195"/>
                  <a:pt x="39" y="185"/>
                </a:cubicBezTo>
                <a:cubicBezTo>
                  <a:pt x="60" y="159"/>
                  <a:pt x="66" y="177"/>
                  <a:pt x="57" y="207"/>
                </a:cubicBezTo>
                <a:cubicBezTo>
                  <a:pt x="32" y="287"/>
                  <a:pt x="44" y="341"/>
                  <a:pt x="52" y="393"/>
                </a:cubicBezTo>
                <a:cubicBezTo>
                  <a:pt x="63" y="391"/>
                  <a:pt x="127" y="386"/>
                  <a:pt x="153" y="400"/>
                </a:cubicBezTo>
                <a:cubicBezTo>
                  <a:pt x="164" y="406"/>
                  <a:pt x="146" y="415"/>
                  <a:pt x="146" y="426"/>
                </a:cubicBezTo>
                <a:cubicBezTo>
                  <a:pt x="145" y="437"/>
                  <a:pt x="154" y="444"/>
                  <a:pt x="174" y="445"/>
                </a:cubicBezTo>
                <a:cubicBezTo>
                  <a:pt x="195" y="447"/>
                  <a:pt x="219" y="449"/>
                  <a:pt x="223" y="436"/>
                </a:cubicBezTo>
                <a:cubicBezTo>
                  <a:pt x="227" y="423"/>
                  <a:pt x="188" y="408"/>
                  <a:pt x="198" y="398"/>
                </a:cubicBezTo>
                <a:cubicBezTo>
                  <a:pt x="208" y="388"/>
                  <a:pt x="341" y="381"/>
                  <a:pt x="406" y="390"/>
                </a:cubicBezTo>
                <a:cubicBezTo>
                  <a:pt x="399" y="342"/>
                  <a:pt x="405" y="311"/>
                  <a:pt x="400" y="286"/>
                </a:cubicBezTo>
                <a:cubicBezTo>
                  <a:pt x="397" y="274"/>
                  <a:pt x="384" y="254"/>
                  <a:pt x="372" y="259"/>
                </a:cubicBezTo>
                <a:cubicBezTo>
                  <a:pt x="342" y="272"/>
                  <a:pt x="348" y="211"/>
                  <a:pt x="366" y="198"/>
                </a:cubicBezTo>
                <a:cubicBezTo>
                  <a:pt x="384" y="186"/>
                  <a:pt x="388" y="202"/>
                  <a:pt x="388" y="211"/>
                </a:cubicBezTo>
                <a:cubicBezTo>
                  <a:pt x="388" y="220"/>
                  <a:pt x="393" y="223"/>
                  <a:pt x="400" y="218"/>
                </a:cubicBezTo>
                <a:cubicBezTo>
                  <a:pt x="406" y="212"/>
                  <a:pt x="409" y="111"/>
                  <a:pt x="401" y="57"/>
                </a:cubicBezTo>
                <a:cubicBezTo>
                  <a:pt x="399" y="43"/>
                  <a:pt x="398" y="22"/>
                  <a:pt x="399" y="0"/>
                </a:cubicBezTo>
                <a:cubicBezTo>
                  <a:pt x="43" y="0"/>
                  <a:pt x="43" y="0"/>
                  <a:pt x="43" y="0"/>
                </a:cubicBezTo>
                <a:cubicBezTo>
                  <a:pt x="54" y="29"/>
                  <a:pt x="62" y="63"/>
                  <a:pt x="56" y="87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 useBgFill="1">
        <p:nvSpPr>
          <p:cNvPr id="19" name="Freeform 11"/>
          <p:cNvSpPr>
            <a:spLocks/>
          </p:cNvSpPr>
          <p:nvPr/>
        </p:nvSpPr>
        <p:spPr bwMode="auto">
          <a:xfrm>
            <a:off x="1787634" y="1908597"/>
            <a:ext cx="2057402" cy="1758950"/>
          </a:xfrm>
          <a:custGeom>
            <a:avLst/>
            <a:gdLst>
              <a:gd name="T0" fmla="*/ 399 w 468"/>
              <a:gd name="T1" fmla="*/ 298 h 469"/>
              <a:gd name="T2" fmla="*/ 412 w 468"/>
              <a:gd name="T3" fmla="*/ 298 h 469"/>
              <a:gd name="T4" fmla="*/ 428 w 468"/>
              <a:gd name="T5" fmla="*/ 315 h 469"/>
              <a:gd name="T6" fmla="*/ 456 w 468"/>
              <a:gd name="T7" fmla="*/ 284 h 469"/>
              <a:gd name="T8" fmla="*/ 461 w 468"/>
              <a:gd name="T9" fmla="*/ 247 h 469"/>
              <a:gd name="T10" fmla="*/ 427 w 468"/>
              <a:gd name="T11" fmla="*/ 255 h 469"/>
              <a:gd name="T12" fmla="*/ 403 w 468"/>
              <a:gd name="T13" fmla="*/ 234 h 469"/>
              <a:gd name="T14" fmla="*/ 407 w 468"/>
              <a:gd name="T15" fmla="*/ 161 h 469"/>
              <a:gd name="T16" fmla="*/ 405 w 468"/>
              <a:gd name="T17" fmla="*/ 11 h 469"/>
              <a:gd name="T18" fmla="*/ 266 w 468"/>
              <a:gd name="T19" fmla="*/ 5 h 469"/>
              <a:gd name="T20" fmla="*/ 222 w 468"/>
              <a:gd name="T21" fmla="*/ 24 h 469"/>
              <a:gd name="T22" fmla="*/ 220 w 468"/>
              <a:gd name="T23" fmla="*/ 61 h 469"/>
              <a:gd name="T24" fmla="*/ 171 w 468"/>
              <a:gd name="T25" fmla="*/ 54 h 469"/>
              <a:gd name="T26" fmla="*/ 179 w 468"/>
              <a:gd name="T27" fmla="*/ 28 h 469"/>
              <a:gd name="T28" fmla="*/ 156 w 468"/>
              <a:gd name="T29" fmla="*/ 15 h 469"/>
              <a:gd name="T30" fmla="*/ 53 w 468"/>
              <a:gd name="T31" fmla="*/ 13 h 469"/>
              <a:gd name="T32" fmla="*/ 52 w 468"/>
              <a:gd name="T33" fmla="*/ 192 h 469"/>
              <a:gd name="T34" fmla="*/ 57 w 468"/>
              <a:gd name="T35" fmla="*/ 278 h 469"/>
              <a:gd name="T36" fmla="*/ 40 w 468"/>
              <a:gd name="T37" fmla="*/ 287 h 469"/>
              <a:gd name="T38" fmla="*/ 11 w 468"/>
              <a:gd name="T39" fmla="*/ 291 h 469"/>
              <a:gd name="T40" fmla="*/ 17 w 468"/>
              <a:gd name="T41" fmla="*/ 340 h 469"/>
              <a:gd name="T42" fmla="*/ 40 w 468"/>
              <a:gd name="T43" fmla="*/ 335 h 469"/>
              <a:gd name="T44" fmla="*/ 58 w 468"/>
              <a:gd name="T45" fmla="*/ 326 h 469"/>
              <a:gd name="T46" fmla="*/ 53 w 468"/>
              <a:gd name="T47" fmla="*/ 403 h 469"/>
              <a:gd name="T48" fmla="*/ 185 w 468"/>
              <a:gd name="T49" fmla="*/ 398 h 469"/>
              <a:gd name="T50" fmla="*/ 243 w 468"/>
              <a:gd name="T51" fmla="*/ 428 h 469"/>
              <a:gd name="T52" fmla="*/ 258 w 468"/>
              <a:gd name="T53" fmla="*/ 465 h 469"/>
              <a:gd name="T54" fmla="*/ 306 w 468"/>
              <a:gd name="T55" fmla="*/ 441 h 469"/>
              <a:gd name="T56" fmla="*/ 286 w 468"/>
              <a:gd name="T57" fmla="*/ 418 h 469"/>
              <a:gd name="T58" fmla="*/ 333 w 468"/>
              <a:gd name="T59" fmla="*/ 397 h 469"/>
              <a:gd name="T60" fmla="*/ 406 w 468"/>
              <a:gd name="T61" fmla="*/ 398 h 469"/>
              <a:gd name="T62" fmla="*/ 399 w 468"/>
              <a:gd name="T63" fmla="*/ 298 h 4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468" h="469">
                <a:moveTo>
                  <a:pt x="399" y="298"/>
                </a:moveTo>
                <a:cubicBezTo>
                  <a:pt x="404" y="291"/>
                  <a:pt x="410" y="291"/>
                  <a:pt x="412" y="298"/>
                </a:cubicBezTo>
                <a:cubicBezTo>
                  <a:pt x="414" y="304"/>
                  <a:pt x="418" y="315"/>
                  <a:pt x="428" y="315"/>
                </a:cubicBezTo>
                <a:cubicBezTo>
                  <a:pt x="437" y="315"/>
                  <a:pt x="451" y="298"/>
                  <a:pt x="456" y="284"/>
                </a:cubicBezTo>
                <a:cubicBezTo>
                  <a:pt x="461" y="269"/>
                  <a:pt x="468" y="253"/>
                  <a:pt x="461" y="247"/>
                </a:cubicBezTo>
                <a:cubicBezTo>
                  <a:pt x="453" y="240"/>
                  <a:pt x="438" y="252"/>
                  <a:pt x="427" y="255"/>
                </a:cubicBezTo>
                <a:cubicBezTo>
                  <a:pt x="415" y="257"/>
                  <a:pt x="405" y="251"/>
                  <a:pt x="403" y="234"/>
                </a:cubicBezTo>
                <a:cubicBezTo>
                  <a:pt x="400" y="218"/>
                  <a:pt x="405" y="181"/>
                  <a:pt x="407" y="161"/>
                </a:cubicBezTo>
                <a:cubicBezTo>
                  <a:pt x="409" y="140"/>
                  <a:pt x="417" y="72"/>
                  <a:pt x="405" y="11"/>
                </a:cubicBezTo>
                <a:cubicBezTo>
                  <a:pt x="345" y="17"/>
                  <a:pt x="294" y="11"/>
                  <a:pt x="266" y="5"/>
                </a:cubicBezTo>
                <a:cubicBezTo>
                  <a:pt x="238" y="0"/>
                  <a:pt x="222" y="17"/>
                  <a:pt x="222" y="24"/>
                </a:cubicBezTo>
                <a:cubicBezTo>
                  <a:pt x="222" y="32"/>
                  <a:pt x="236" y="53"/>
                  <a:pt x="220" y="61"/>
                </a:cubicBezTo>
                <a:cubicBezTo>
                  <a:pt x="204" y="69"/>
                  <a:pt x="179" y="67"/>
                  <a:pt x="171" y="54"/>
                </a:cubicBezTo>
                <a:cubicBezTo>
                  <a:pt x="164" y="40"/>
                  <a:pt x="179" y="34"/>
                  <a:pt x="179" y="28"/>
                </a:cubicBezTo>
                <a:cubicBezTo>
                  <a:pt x="179" y="22"/>
                  <a:pt x="169" y="15"/>
                  <a:pt x="156" y="15"/>
                </a:cubicBezTo>
                <a:cubicBezTo>
                  <a:pt x="144" y="15"/>
                  <a:pt x="107" y="21"/>
                  <a:pt x="53" y="13"/>
                </a:cubicBezTo>
                <a:cubicBezTo>
                  <a:pt x="51" y="26"/>
                  <a:pt x="41" y="149"/>
                  <a:pt x="52" y="192"/>
                </a:cubicBezTo>
                <a:cubicBezTo>
                  <a:pt x="64" y="235"/>
                  <a:pt x="60" y="269"/>
                  <a:pt x="57" y="278"/>
                </a:cubicBezTo>
                <a:cubicBezTo>
                  <a:pt x="54" y="287"/>
                  <a:pt x="48" y="293"/>
                  <a:pt x="40" y="287"/>
                </a:cubicBezTo>
                <a:cubicBezTo>
                  <a:pt x="33" y="281"/>
                  <a:pt x="21" y="273"/>
                  <a:pt x="11" y="291"/>
                </a:cubicBezTo>
                <a:cubicBezTo>
                  <a:pt x="0" y="309"/>
                  <a:pt x="10" y="337"/>
                  <a:pt x="17" y="340"/>
                </a:cubicBezTo>
                <a:cubicBezTo>
                  <a:pt x="25" y="344"/>
                  <a:pt x="37" y="345"/>
                  <a:pt x="40" y="335"/>
                </a:cubicBezTo>
                <a:cubicBezTo>
                  <a:pt x="44" y="325"/>
                  <a:pt x="52" y="320"/>
                  <a:pt x="58" y="326"/>
                </a:cubicBezTo>
                <a:cubicBezTo>
                  <a:pt x="76" y="344"/>
                  <a:pt x="46" y="354"/>
                  <a:pt x="53" y="403"/>
                </a:cubicBezTo>
                <a:cubicBezTo>
                  <a:pt x="73" y="403"/>
                  <a:pt x="146" y="390"/>
                  <a:pt x="185" y="398"/>
                </a:cubicBezTo>
                <a:cubicBezTo>
                  <a:pt x="214" y="403"/>
                  <a:pt x="247" y="413"/>
                  <a:pt x="243" y="428"/>
                </a:cubicBezTo>
                <a:cubicBezTo>
                  <a:pt x="239" y="440"/>
                  <a:pt x="219" y="461"/>
                  <a:pt x="258" y="465"/>
                </a:cubicBezTo>
                <a:cubicBezTo>
                  <a:pt x="296" y="469"/>
                  <a:pt x="306" y="447"/>
                  <a:pt x="306" y="441"/>
                </a:cubicBezTo>
                <a:cubicBezTo>
                  <a:pt x="306" y="425"/>
                  <a:pt x="286" y="429"/>
                  <a:pt x="286" y="418"/>
                </a:cubicBezTo>
                <a:cubicBezTo>
                  <a:pt x="287" y="406"/>
                  <a:pt x="307" y="394"/>
                  <a:pt x="333" y="397"/>
                </a:cubicBezTo>
                <a:cubicBezTo>
                  <a:pt x="360" y="400"/>
                  <a:pt x="368" y="409"/>
                  <a:pt x="406" y="398"/>
                </a:cubicBezTo>
                <a:cubicBezTo>
                  <a:pt x="402" y="383"/>
                  <a:pt x="394" y="305"/>
                  <a:pt x="399" y="298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4" name="Группа 3"/>
          <p:cNvGrpSpPr/>
          <p:nvPr/>
        </p:nvGrpSpPr>
        <p:grpSpPr>
          <a:xfrm>
            <a:off x="551470" y="5013176"/>
            <a:ext cx="1236164" cy="1468710"/>
            <a:chOff x="551470" y="5157192"/>
            <a:chExt cx="1236164" cy="1468710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1470" y="5157192"/>
              <a:ext cx="1236164" cy="1468710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827584" y="5589240"/>
              <a:ext cx="790601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5400" b="1" i="1" dirty="0" smtClean="0">
                  <a:solidFill>
                    <a:srgbClr val="FFFF00"/>
                  </a:solidFill>
                </a:rPr>
                <a:t>М</a:t>
              </a:r>
              <a:endParaRPr lang="ru-RU" sz="5400" b="1" i="1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30" name="Группа 29"/>
          <p:cNvGrpSpPr/>
          <p:nvPr/>
        </p:nvGrpSpPr>
        <p:grpSpPr>
          <a:xfrm>
            <a:off x="2451377" y="5013176"/>
            <a:ext cx="1236164" cy="1468710"/>
            <a:chOff x="551470" y="5157192"/>
            <a:chExt cx="1236164" cy="1468710"/>
          </a:xfrm>
        </p:grpSpPr>
        <p:pic>
          <p:nvPicPr>
            <p:cNvPr id="31" name="Рисунок 30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1470" y="5157192"/>
              <a:ext cx="1236164" cy="1468710"/>
            </a:xfrm>
            <a:prstGeom prst="rect">
              <a:avLst/>
            </a:prstGeom>
          </p:spPr>
        </p:pic>
        <p:sp>
          <p:nvSpPr>
            <p:cNvPr id="32" name="TextBox 31"/>
            <p:cNvSpPr txBox="1"/>
            <p:nvPr/>
          </p:nvSpPr>
          <p:spPr>
            <a:xfrm>
              <a:off x="827584" y="5589240"/>
              <a:ext cx="647934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5400" b="1" i="1" dirty="0" smtClean="0">
                  <a:solidFill>
                    <a:srgbClr val="FFFF00"/>
                  </a:solidFill>
                </a:rPr>
                <a:t>О</a:t>
              </a:r>
              <a:endParaRPr lang="ru-RU" sz="5400" b="1" i="1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33" name="Группа 32"/>
          <p:cNvGrpSpPr/>
          <p:nvPr/>
        </p:nvGrpSpPr>
        <p:grpSpPr>
          <a:xfrm>
            <a:off x="4351284" y="5013176"/>
            <a:ext cx="1236164" cy="1468710"/>
            <a:chOff x="551470" y="5157192"/>
            <a:chExt cx="1236164" cy="1468710"/>
          </a:xfrm>
        </p:grpSpPr>
        <p:pic>
          <p:nvPicPr>
            <p:cNvPr id="34" name="Рисунок 33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1470" y="5157192"/>
              <a:ext cx="1236164" cy="1468710"/>
            </a:xfrm>
            <a:prstGeom prst="rect">
              <a:avLst/>
            </a:prstGeom>
          </p:spPr>
        </p:pic>
        <p:sp>
          <p:nvSpPr>
            <p:cNvPr id="35" name="TextBox 34"/>
            <p:cNvSpPr txBox="1"/>
            <p:nvPr/>
          </p:nvSpPr>
          <p:spPr>
            <a:xfrm>
              <a:off x="827584" y="5589240"/>
              <a:ext cx="62068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5400" b="1" i="1" dirty="0">
                  <a:solidFill>
                    <a:srgbClr val="FFFF00"/>
                  </a:solidFill>
                </a:rPr>
                <a:t>Л</a:t>
              </a:r>
            </a:p>
          </p:txBody>
        </p:sp>
      </p:grpSp>
      <p:grpSp>
        <p:nvGrpSpPr>
          <p:cNvPr id="36" name="Группа 35"/>
          <p:cNvGrpSpPr/>
          <p:nvPr/>
        </p:nvGrpSpPr>
        <p:grpSpPr>
          <a:xfrm>
            <a:off x="7308304" y="3857662"/>
            <a:ext cx="1236164" cy="1468710"/>
            <a:chOff x="551470" y="5157192"/>
            <a:chExt cx="1236164" cy="1468710"/>
          </a:xfrm>
        </p:grpSpPr>
        <p:pic>
          <p:nvPicPr>
            <p:cNvPr id="37" name="Рисунок 36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1470" y="5157192"/>
              <a:ext cx="1236164" cy="1468710"/>
            </a:xfrm>
            <a:prstGeom prst="rect">
              <a:avLst/>
            </a:prstGeom>
          </p:spPr>
        </p:pic>
        <p:sp>
          <p:nvSpPr>
            <p:cNvPr id="38" name="TextBox 37"/>
            <p:cNvSpPr txBox="1"/>
            <p:nvPr/>
          </p:nvSpPr>
          <p:spPr>
            <a:xfrm>
              <a:off x="827584" y="5589240"/>
              <a:ext cx="651140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5400" b="1" i="1" dirty="0">
                  <a:solidFill>
                    <a:srgbClr val="FFFF00"/>
                  </a:solidFill>
                </a:rPr>
                <a:t>Д</a:t>
              </a:r>
            </a:p>
          </p:txBody>
        </p:sp>
      </p:grpSp>
      <p:grpSp>
        <p:nvGrpSpPr>
          <p:cNvPr id="39" name="Группа 38"/>
          <p:cNvGrpSpPr/>
          <p:nvPr/>
        </p:nvGrpSpPr>
        <p:grpSpPr>
          <a:xfrm>
            <a:off x="6251190" y="5013176"/>
            <a:ext cx="1236164" cy="1468710"/>
            <a:chOff x="551470" y="5157192"/>
            <a:chExt cx="1236164" cy="1468710"/>
          </a:xfrm>
        </p:grpSpPr>
        <p:pic>
          <p:nvPicPr>
            <p:cNvPr id="40" name="Рисунок 39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1470" y="5157192"/>
              <a:ext cx="1236164" cy="1468710"/>
            </a:xfrm>
            <a:prstGeom prst="rect">
              <a:avLst/>
            </a:prstGeom>
          </p:spPr>
        </p:pic>
        <p:sp>
          <p:nvSpPr>
            <p:cNvPr id="41" name="TextBox 40"/>
            <p:cNvSpPr txBox="1"/>
            <p:nvPr/>
          </p:nvSpPr>
          <p:spPr>
            <a:xfrm>
              <a:off x="827584" y="5589240"/>
              <a:ext cx="647934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5400" b="1" i="1" dirty="0" smtClean="0">
                  <a:solidFill>
                    <a:srgbClr val="FFFF00"/>
                  </a:solidFill>
                </a:rPr>
                <a:t>О</a:t>
              </a:r>
              <a:endParaRPr lang="ru-RU" sz="5400" b="1" i="1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42" name="Группа 41"/>
          <p:cNvGrpSpPr/>
          <p:nvPr/>
        </p:nvGrpSpPr>
        <p:grpSpPr>
          <a:xfrm>
            <a:off x="7308304" y="2167167"/>
            <a:ext cx="1236164" cy="1468710"/>
            <a:chOff x="551470" y="5157192"/>
            <a:chExt cx="1236164" cy="1468710"/>
          </a:xfrm>
        </p:grpSpPr>
        <p:pic>
          <p:nvPicPr>
            <p:cNvPr id="43" name="Рисунок 42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1470" y="5157192"/>
              <a:ext cx="1236164" cy="1468710"/>
            </a:xfrm>
            <a:prstGeom prst="rect">
              <a:avLst/>
            </a:prstGeom>
          </p:spPr>
        </p:pic>
        <p:sp>
          <p:nvSpPr>
            <p:cNvPr id="44" name="TextBox 43"/>
            <p:cNvSpPr txBox="1"/>
            <p:nvPr/>
          </p:nvSpPr>
          <p:spPr>
            <a:xfrm>
              <a:off x="827584" y="5589240"/>
              <a:ext cx="639919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5400" b="1" i="1" dirty="0">
                  <a:solidFill>
                    <a:srgbClr val="FFFF00"/>
                  </a:solidFill>
                </a:rPr>
                <a:t>Ц</a:t>
              </a:r>
            </a:p>
          </p:txBody>
        </p:sp>
      </p:grpSp>
      <p:grpSp>
        <p:nvGrpSpPr>
          <p:cNvPr id="45" name="Группа 44"/>
          <p:cNvGrpSpPr/>
          <p:nvPr/>
        </p:nvGrpSpPr>
        <p:grpSpPr>
          <a:xfrm>
            <a:off x="7308304" y="476672"/>
            <a:ext cx="1236164" cy="1468710"/>
            <a:chOff x="551470" y="5157192"/>
            <a:chExt cx="1236164" cy="1468710"/>
          </a:xfrm>
        </p:grpSpPr>
        <p:pic>
          <p:nvPicPr>
            <p:cNvPr id="46" name="Рисунок 45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1470" y="5157192"/>
              <a:ext cx="1236164" cy="1468710"/>
            </a:xfrm>
            <a:prstGeom prst="rect">
              <a:avLst/>
            </a:prstGeom>
          </p:spPr>
        </p:pic>
        <p:sp>
          <p:nvSpPr>
            <p:cNvPr id="47" name="TextBox 46"/>
            <p:cNvSpPr txBox="1"/>
            <p:nvPr/>
          </p:nvSpPr>
          <p:spPr>
            <a:xfrm>
              <a:off x="827584" y="5589240"/>
              <a:ext cx="73770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5400" b="1" i="1" dirty="0">
                  <a:solidFill>
                    <a:srgbClr val="FFFF00"/>
                  </a:solidFill>
                </a:rPr>
                <a:t>Ы</a:t>
              </a:r>
            </a:p>
          </p:txBody>
        </p:sp>
      </p:grpSp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8224337" y="6093296"/>
            <a:ext cx="740151" cy="648072"/>
          </a:xfrm>
          <a:prstGeom prst="mathMultiply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1193895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3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3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3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3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500"/>
                            </p:stCondLst>
                            <p:childTnLst>
                              <p:par>
                                <p:cTn id="47" presetID="3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000"/>
                            </p:stCondLst>
                            <p:childTnLst>
                              <p:par>
                                <p:cTn id="54" presetID="3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500"/>
                            </p:stCondLst>
                            <p:childTnLst>
                              <p:par>
                                <p:cTn id="61" presetID="3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cmd type="evt" cmd="onstopaudio">
                                      <p:cBhvr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</p:cTn>
                                        <p:tgtEl>
                                          <p:sldTgt/>
                                        </p:tgtEl>
                                      </p:cBhvr>
                                    </p:cmd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000"/>
                            </p:stCondLst>
                            <p:childTnLst>
                              <p:par>
                                <p:cTn id="68" presetID="3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cmd type="evt" cmd="onstopaudio">
                                      <p:cBhvr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</p:cTn>
                                        <p:tgtEl>
                                          <p:sldTgt/>
                                        </p:tgtEl>
                                      </p:cBhvr>
                                    </p:cmd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7500"/>
                            </p:stCondLst>
                            <p:childTnLst>
                              <p:par>
                                <p:cTn id="75" presetID="3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8000"/>
                            </p:stCondLst>
                            <p:childTnLst>
                              <p:par>
                                <p:cTn id="82" presetID="3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3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6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9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2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5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8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500" y="3789039"/>
            <a:ext cx="2752700" cy="2780318"/>
          </a:xfrm>
          <a:prstGeom prst="rect">
            <a:avLst/>
          </a:prstGeom>
        </p:spPr>
      </p:pic>
      <p:sp>
        <p:nvSpPr>
          <p:cNvPr id="18" name="Овал 17">
            <a:hlinkClick r:id="" action="ppaction://hlinkshowjump?jump=nextslide"/>
          </p:cNvPr>
          <p:cNvSpPr/>
          <p:nvPr/>
        </p:nvSpPr>
        <p:spPr>
          <a:xfrm>
            <a:off x="3983907" y="5692798"/>
            <a:ext cx="1812229" cy="904553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glow rad="635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C00000"/>
                </a:solidFill>
              </a:rPr>
              <a:t>н</a:t>
            </a:r>
            <a:r>
              <a:rPr lang="ru-RU" sz="2800" b="1" dirty="0" smtClean="0">
                <a:solidFill>
                  <a:srgbClr val="C00000"/>
                </a:solidFill>
              </a:rPr>
              <a:t>ачать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игру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4136766" y="5307882"/>
            <a:ext cx="66063" cy="66726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278502" y="620688"/>
            <a:ext cx="6586996" cy="2677656"/>
          </a:xfrm>
          <a:prstGeom prst="rect">
            <a:avLst/>
          </a:prstGeom>
          <a:noFill/>
          <a:ln w="28575"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39700" prst="cross"/>
          </a:sp3d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Ребята! 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Весёлый ёжик предлагает вам поиграть!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Ищите значения выражений и 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выбирайте правильный ответ.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На последнем слайде вас ждет сюрприз.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Начинайте!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9843397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187624" y="5373216"/>
            <a:ext cx="4608512" cy="10081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/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solidFill>
                  <a:srgbClr val="002060"/>
                </a:solidFill>
              </a:rPr>
              <a:t>13 - 2 + 6 =</a:t>
            </a:r>
          </a:p>
        </p:txBody>
      </p:sp>
      <p:pic>
        <p:nvPicPr>
          <p:cNvPr id="14" name="Рисунок 13">
            <a:hlinkClick r:id="" action="ppaction://hlinkshowjump?jump=nextslide">
              <a:snd r:embed="rId3" name="chimes.wav"/>
            </a:hlinkClick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4665" y="2575975"/>
            <a:ext cx="1905000" cy="1905000"/>
          </a:xfrm>
          <a:prstGeom prst="rect">
            <a:avLst/>
          </a:prstGeom>
        </p:spPr>
      </p:pic>
      <p:sp>
        <p:nvSpPr>
          <p:cNvPr id="15" name="Овал 14">
            <a:hlinkClick r:id="" action="ppaction://hlinkshowjump?jump=nextslide">
              <a:snd r:embed="rId3" name="chimes.wav"/>
            </a:hlinkClick>
          </p:cNvPr>
          <p:cNvSpPr/>
          <p:nvPr/>
        </p:nvSpPr>
        <p:spPr>
          <a:xfrm>
            <a:off x="7756017" y="3717032"/>
            <a:ext cx="792088" cy="61977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glow rad="635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17</a:t>
            </a:r>
            <a:endParaRPr lang="ru-RU" sz="2800" b="1" dirty="0">
              <a:solidFill>
                <a:srgbClr val="002060"/>
              </a:solidFill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7245557" y="487592"/>
            <a:ext cx="1905000" cy="1905000"/>
            <a:chOff x="7245557" y="487592"/>
            <a:chExt cx="1905000" cy="1905000"/>
          </a:xfrm>
        </p:grpSpPr>
        <p:grpSp>
          <p:nvGrpSpPr>
            <p:cNvPr id="12" name="Группа 11"/>
            <p:cNvGrpSpPr/>
            <p:nvPr/>
          </p:nvGrpSpPr>
          <p:grpSpPr>
            <a:xfrm>
              <a:off x="7245557" y="487592"/>
              <a:ext cx="1905000" cy="1905000"/>
              <a:chOff x="7239000" y="487592"/>
              <a:chExt cx="1905000" cy="1905000"/>
            </a:xfrm>
          </p:grpSpPr>
          <p:pic>
            <p:nvPicPr>
              <p:cNvPr id="3" name="Рисунок 2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239000" y="487592"/>
                <a:ext cx="1905000" cy="1905000"/>
              </a:xfrm>
              <a:prstGeom prst="rect">
                <a:avLst/>
              </a:prstGeom>
            </p:spPr>
          </p:pic>
          <p:sp>
            <p:nvSpPr>
              <p:cNvPr id="11" name="Овал 10"/>
              <p:cNvSpPr/>
              <p:nvPr/>
            </p:nvSpPr>
            <p:spPr>
              <a:xfrm>
                <a:off x="7740352" y="1628800"/>
                <a:ext cx="792088" cy="619776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2800" b="1" dirty="0" smtClean="0">
                    <a:solidFill>
                      <a:srgbClr val="002060"/>
                    </a:solidFill>
                  </a:rPr>
                  <a:t>16</a:t>
                </a:r>
                <a:endParaRPr lang="ru-RU" sz="2800" b="1" dirty="0">
                  <a:solidFill>
                    <a:srgbClr val="002060"/>
                  </a:solidFill>
                </a:endParaRPr>
              </a:p>
            </p:txBody>
          </p:sp>
        </p:grpSp>
        <p:sp>
          <p:nvSpPr>
            <p:cNvPr id="2" name="Овал 1"/>
            <p:cNvSpPr/>
            <p:nvPr/>
          </p:nvSpPr>
          <p:spPr>
            <a:xfrm>
              <a:off x="7608822" y="1533931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3" name="Овал 12"/>
          <p:cNvSpPr/>
          <p:nvPr/>
        </p:nvSpPr>
        <p:spPr>
          <a:xfrm>
            <a:off x="7631681" y="3622164"/>
            <a:ext cx="45719" cy="45719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" name="Группа 4"/>
          <p:cNvGrpSpPr/>
          <p:nvPr/>
        </p:nvGrpSpPr>
        <p:grpSpPr>
          <a:xfrm>
            <a:off x="7236449" y="4664358"/>
            <a:ext cx="1905000" cy="1905000"/>
            <a:chOff x="7236449" y="4664358"/>
            <a:chExt cx="1905000" cy="1905000"/>
          </a:xfrm>
        </p:grpSpPr>
        <p:grpSp>
          <p:nvGrpSpPr>
            <p:cNvPr id="16" name="Группа 15"/>
            <p:cNvGrpSpPr/>
            <p:nvPr/>
          </p:nvGrpSpPr>
          <p:grpSpPr>
            <a:xfrm>
              <a:off x="7236449" y="4664358"/>
              <a:ext cx="1905000" cy="1905000"/>
              <a:chOff x="7239000" y="487592"/>
              <a:chExt cx="1905000" cy="1905000"/>
            </a:xfrm>
          </p:grpSpPr>
          <p:pic>
            <p:nvPicPr>
              <p:cNvPr id="17" name="Рисунок 16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239000" y="487592"/>
                <a:ext cx="1905000" cy="1905000"/>
              </a:xfrm>
              <a:prstGeom prst="rect">
                <a:avLst/>
              </a:prstGeom>
            </p:spPr>
          </p:pic>
          <p:sp>
            <p:nvSpPr>
              <p:cNvPr id="18" name="Овал 17"/>
              <p:cNvSpPr/>
              <p:nvPr/>
            </p:nvSpPr>
            <p:spPr>
              <a:xfrm>
                <a:off x="7740352" y="1628800"/>
                <a:ext cx="792088" cy="619776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2800" b="1" dirty="0" smtClean="0">
                    <a:solidFill>
                      <a:srgbClr val="002060"/>
                    </a:solidFill>
                  </a:rPr>
                  <a:t>18</a:t>
                </a:r>
                <a:endParaRPr lang="ru-RU" sz="2800" b="1" dirty="0">
                  <a:solidFill>
                    <a:srgbClr val="002060"/>
                  </a:solidFill>
                </a:endParaRPr>
              </a:p>
            </p:txBody>
          </p:sp>
        </p:grpSp>
        <p:sp>
          <p:nvSpPr>
            <p:cNvPr id="20" name="Овал 19"/>
            <p:cNvSpPr/>
            <p:nvPr/>
          </p:nvSpPr>
          <p:spPr>
            <a:xfrm>
              <a:off x="7594422" y="5705029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="" xmlns:p14="http://schemas.microsoft.com/office/powerpoint/2010/main" val="100640837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Freeform 6"/>
          <p:cNvSpPr>
            <a:spLocks/>
          </p:cNvSpPr>
          <p:nvPr/>
        </p:nvSpPr>
        <p:spPr bwMode="auto">
          <a:xfrm>
            <a:off x="467544" y="476672"/>
            <a:ext cx="1860041" cy="1481138"/>
          </a:xfrm>
          <a:custGeom>
            <a:avLst/>
            <a:gdLst>
              <a:gd name="T0" fmla="*/ 108 w 423"/>
              <a:gd name="T1" fmla="*/ 381 h 395"/>
              <a:gd name="T2" fmla="*/ 90 w 423"/>
              <a:gd name="T3" fmla="*/ 344 h 395"/>
              <a:gd name="T4" fmla="*/ 148 w 423"/>
              <a:gd name="T5" fmla="*/ 341 h 395"/>
              <a:gd name="T6" fmla="*/ 165 w 423"/>
              <a:gd name="T7" fmla="*/ 361 h 395"/>
              <a:gd name="T8" fmla="*/ 149 w 423"/>
              <a:gd name="T9" fmla="*/ 382 h 395"/>
              <a:gd name="T10" fmla="*/ 160 w 423"/>
              <a:gd name="T11" fmla="*/ 392 h 395"/>
              <a:gd name="T12" fmla="*/ 353 w 423"/>
              <a:gd name="T13" fmla="*/ 395 h 395"/>
              <a:gd name="T14" fmla="*/ 352 w 423"/>
              <a:gd name="T15" fmla="*/ 286 h 395"/>
              <a:gd name="T16" fmla="*/ 382 w 423"/>
              <a:gd name="T17" fmla="*/ 294 h 395"/>
              <a:gd name="T18" fmla="*/ 409 w 423"/>
              <a:gd name="T19" fmla="*/ 272 h 395"/>
              <a:gd name="T20" fmla="*/ 416 w 423"/>
              <a:gd name="T21" fmla="*/ 230 h 395"/>
              <a:gd name="T22" fmla="*/ 387 w 423"/>
              <a:gd name="T23" fmla="*/ 235 h 395"/>
              <a:gd name="T24" fmla="*/ 356 w 423"/>
              <a:gd name="T25" fmla="*/ 225 h 395"/>
              <a:gd name="T26" fmla="*/ 355 w 423"/>
              <a:gd name="T27" fmla="*/ 154 h 395"/>
              <a:gd name="T28" fmla="*/ 351 w 423"/>
              <a:gd name="T29" fmla="*/ 0 h 395"/>
              <a:gd name="T30" fmla="*/ 0 w 423"/>
              <a:gd name="T31" fmla="*/ 0 h 395"/>
              <a:gd name="T32" fmla="*/ 0 w 423"/>
              <a:gd name="T33" fmla="*/ 390 h 395"/>
              <a:gd name="T34" fmla="*/ 108 w 423"/>
              <a:gd name="T35" fmla="*/ 381 h 3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423" h="395">
                <a:moveTo>
                  <a:pt x="108" y="381"/>
                </a:moveTo>
                <a:cubicBezTo>
                  <a:pt x="119" y="365"/>
                  <a:pt x="83" y="360"/>
                  <a:pt x="90" y="344"/>
                </a:cubicBezTo>
                <a:cubicBezTo>
                  <a:pt x="97" y="328"/>
                  <a:pt x="135" y="340"/>
                  <a:pt x="148" y="341"/>
                </a:cubicBezTo>
                <a:cubicBezTo>
                  <a:pt x="166" y="343"/>
                  <a:pt x="169" y="355"/>
                  <a:pt x="165" y="361"/>
                </a:cubicBezTo>
                <a:cubicBezTo>
                  <a:pt x="161" y="368"/>
                  <a:pt x="147" y="374"/>
                  <a:pt x="149" y="382"/>
                </a:cubicBezTo>
                <a:cubicBezTo>
                  <a:pt x="150" y="390"/>
                  <a:pt x="153" y="393"/>
                  <a:pt x="160" y="392"/>
                </a:cubicBezTo>
                <a:cubicBezTo>
                  <a:pt x="166" y="391"/>
                  <a:pt x="227" y="369"/>
                  <a:pt x="353" y="395"/>
                </a:cubicBezTo>
                <a:cubicBezTo>
                  <a:pt x="349" y="384"/>
                  <a:pt x="342" y="300"/>
                  <a:pt x="352" y="286"/>
                </a:cubicBezTo>
                <a:cubicBezTo>
                  <a:pt x="362" y="273"/>
                  <a:pt x="373" y="285"/>
                  <a:pt x="382" y="294"/>
                </a:cubicBezTo>
                <a:cubicBezTo>
                  <a:pt x="390" y="303"/>
                  <a:pt x="400" y="287"/>
                  <a:pt x="409" y="272"/>
                </a:cubicBezTo>
                <a:cubicBezTo>
                  <a:pt x="418" y="257"/>
                  <a:pt x="423" y="238"/>
                  <a:pt x="416" y="230"/>
                </a:cubicBezTo>
                <a:cubicBezTo>
                  <a:pt x="410" y="222"/>
                  <a:pt x="401" y="222"/>
                  <a:pt x="387" y="235"/>
                </a:cubicBezTo>
                <a:cubicBezTo>
                  <a:pt x="378" y="243"/>
                  <a:pt x="365" y="242"/>
                  <a:pt x="356" y="225"/>
                </a:cubicBezTo>
                <a:cubicBezTo>
                  <a:pt x="350" y="213"/>
                  <a:pt x="350" y="187"/>
                  <a:pt x="355" y="154"/>
                </a:cubicBezTo>
                <a:cubicBezTo>
                  <a:pt x="360" y="123"/>
                  <a:pt x="362" y="36"/>
                  <a:pt x="35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390"/>
                  <a:pt x="0" y="390"/>
                  <a:pt x="0" y="390"/>
                </a:cubicBezTo>
                <a:cubicBezTo>
                  <a:pt x="45" y="379"/>
                  <a:pt x="100" y="392"/>
                  <a:pt x="108" y="381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187624" y="5373216"/>
            <a:ext cx="4608512" cy="10081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/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solidFill>
                  <a:srgbClr val="002060"/>
                </a:solidFill>
              </a:rPr>
              <a:t>10 - 9 + 15 =</a:t>
            </a:r>
          </a:p>
        </p:txBody>
      </p:sp>
      <p:pic>
        <p:nvPicPr>
          <p:cNvPr id="30" name="Рисунок 29">
            <a:hlinkClick r:id="" action="ppaction://hlinkshowjump?jump=nextslide">
              <a:snd r:embed="rId3" name="chimes.wav"/>
            </a:hlinkClick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5557" y="487592"/>
            <a:ext cx="1905000" cy="1905000"/>
          </a:xfrm>
          <a:prstGeom prst="rect">
            <a:avLst/>
          </a:prstGeom>
        </p:spPr>
      </p:pic>
      <p:sp>
        <p:nvSpPr>
          <p:cNvPr id="31" name="Овал 30">
            <a:hlinkClick r:id="" action="ppaction://hlinkshowjump?jump=nextslide">
              <a:snd r:embed="rId3" name="chimes.wav"/>
            </a:hlinkClick>
          </p:cNvPr>
          <p:cNvSpPr/>
          <p:nvPr/>
        </p:nvSpPr>
        <p:spPr>
          <a:xfrm>
            <a:off x="7746909" y="1628800"/>
            <a:ext cx="792088" cy="61977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glow rad="635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16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21" name="Овал 20"/>
          <p:cNvSpPr/>
          <p:nvPr/>
        </p:nvSpPr>
        <p:spPr>
          <a:xfrm>
            <a:off x="7608822" y="1533931"/>
            <a:ext cx="45719" cy="45719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2" name="Группа 31"/>
          <p:cNvGrpSpPr/>
          <p:nvPr/>
        </p:nvGrpSpPr>
        <p:grpSpPr>
          <a:xfrm>
            <a:off x="7236449" y="4664358"/>
            <a:ext cx="1905000" cy="1905000"/>
            <a:chOff x="7236449" y="4664358"/>
            <a:chExt cx="1905000" cy="1905000"/>
          </a:xfrm>
        </p:grpSpPr>
        <p:grpSp>
          <p:nvGrpSpPr>
            <p:cNvPr id="33" name="Группа 32"/>
            <p:cNvGrpSpPr/>
            <p:nvPr/>
          </p:nvGrpSpPr>
          <p:grpSpPr>
            <a:xfrm>
              <a:off x="7236449" y="4664358"/>
              <a:ext cx="1905000" cy="1905000"/>
              <a:chOff x="7239000" y="487592"/>
              <a:chExt cx="1905000" cy="1905000"/>
            </a:xfrm>
          </p:grpSpPr>
          <p:pic>
            <p:nvPicPr>
              <p:cNvPr id="35" name="Рисунок 34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239000" y="487592"/>
                <a:ext cx="1905000" cy="1905000"/>
              </a:xfrm>
              <a:prstGeom prst="rect">
                <a:avLst/>
              </a:prstGeom>
            </p:spPr>
          </p:pic>
          <p:sp>
            <p:nvSpPr>
              <p:cNvPr id="36" name="Овал 35"/>
              <p:cNvSpPr/>
              <p:nvPr/>
            </p:nvSpPr>
            <p:spPr>
              <a:xfrm>
                <a:off x="7740352" y="1628800"/>
                <a:ext cx="792088" cy="619776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2800" b="1" dirty="0" smtClean="0">
                    <a:solidFill>
                      <a:srgbClr val="002060"/>
                    </a:solidFill>
                  </a:rPr>
                  <a:t>18</a:t>
                </a:r>
                <a:endParaRPr lang="ru-RU" sz="2800" b="1" dirty="0">
                  <a:solidFill>
                    <a:srgbClr val="002060"/>
                  </a:solidFill>
                </a:endParaRPr>
              </a:p>
            </p:txBody>
          </p:sp>
        </p:grpSp>
        <p:sp>
          <p:nvSpPr>
            <p:cNvPr id="34" name="Овал 33"/>
            <p:cNvSpPr/>
            <p:nvPr/>
          </p:nvSpPr>
          <p:spPr>
            <a:xfrm>
              <a:off x="7594422" y="5705029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7254665" y="2575975"/>
            <a:ext cx="1905000" cy="1905000"/>
            <a:chOff x="7254665" y="2575975"/>
            <a:chExt cx="1905000" cy="1905000"/>
          </a:xfrm>
        </p:grpSpPr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54665" y="2575975"/>
              <a:ext cx="1905000" cy="1905000"/>
            </a:xfrm>
            <a:prstGeom prst="rect">
              <a:avLst/>
            </a:prstGeom>
          </p:spPr>
        </p:pic>
        <p:sp>
          <p:nvSpPr>
            <p:cNvPr id="37" name="Овал 36"/>
            <p:cNvSpPr/>
            <p:nvPr/>
          </p:nvSpPr>
          <p:spPr>
            <a:xfrm>
              <a:off x="7631681" y="3622164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Овал 37"/>
            <p:cNvSpPr/>
            <p:nvPr/>
          </p:nvSpPr>
          <p:spPr>
            <a:xfrm>
              <a:off x="7756017" y="3717032"/>
              <a:ext cx="792088" cy="619776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b="1" dirty="0" smtClean="0">
                  <a:solidFill>
                    <a:srgbClr val="002060"/>
                  </a:solidFill>
                </a:rPr>
                <a:t>17</a:t>
              </a:r>
              <a:endParaRPr lang="ru-RU" sz="2800" b="1" dirty="0">
                <a:solidFill>
                  <a:srgbClr val="002060"/>
                </a:solidFill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168245538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Freeform 6"/>
          <p:cNvSpPr>
            <a:spLocks/>
          </p:cNvSpPr>
          <p:nvPr/>
        </p:nvSpPr>
        <p:spPr bwMode="auto">
          <a:xfrm>
            <a:off x="467544" y="476672"/>
            <a:ext cx="1860041" cy="1481138"/>
          </a:xfrm>
          <a:custGeom>
            <a:avLst/>
            <a:gdLst>
              <a:gd name="T0" fmla="*/ 108 w 423"/>
              <a:gd name="T1" fmla="*/ 381 h 395"/>
              <a:gd name="T2" fmla="*/ 90 w 423"/>
              <a:gd name="T3" fmla="*/ 344 h 395"/>
              <a:gd name="T4" fmla="*/ 148 w 423"/>
              <a:gd name="T5" fmla="*/ 341 h 395"/>
              <a:gd name="T6" fmla="*/ 165 w 423"/>
              <a:gd name="T7" fmla="*/ 361 h 395"/>
              <a:gd name="T8" fmla="*/ 149 w 423"/>
              <a:gd name="T9" fmla="*/ 382 h 395"/>
              <a:gd name="T10" fmla="*/ 160 w 423"/>
              <a:gd name="T11" fmla="*/ 392 h 395"/>
              <a:gd name="T12" fmla="*/ 353 w 423"/>
              <a:gd name="T13" fmla="*/ 395 h 395"/>
              <a:gd name="T14" fmla="*/ 352 w 423"/>
              <a:gd name="T15" fmla="*/ 286 h 395"/>
              <a:gd name="T16" fmla="*/ 382 w 423"/>
              <a:gd name="T17" fmla="*/ 294 h 395"/>
              <a:gd name="T18" fmla="*/ 409 w 423"/>
              <a:gd name="T19" fmla="*/ 272 h 395"/>
              <a:gd name="T20" fmla="*/ 416 w 423"/>
              <a:gd name="T21" fmla="*/ 230 h 395"/>
              <a:gd name="T22" fmla="*/ 387 w 423"/>
              <a:gd name="T23" fmla="*/ 235 h 395"/>
              <a:gd name="T24" fmla="*/ 356 w 423"/>
              <a:gd name="T25" fmla="*/ 225 h 395"/>
              <a:gd name="T26" fmla="*/ 355 w 423"/>
              <a:gd name="T27" fmla="*/ 154 h 395"/>
              <a:gd name="T28" fmla="*/ 351 w 423"/>
              <a:gd name="T29" fmla="*/ 0 h 395"/>
              <a:gd name="T30" fmla="*/ 0 w 423"/>
              <a:gd name="T31" fmla="*/ 0 h 395"/>
              <a:gd name="T32" fmla="*/ 0 w 423"/>
              <a:gd name="T33" fmla="*/ 390 h 395"/>
              <a:gd name="T34" fmla="*/ 108 w 423"/>
              <a:gd name="T35" fmla="*/ 381 h 3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423" h="395">
                <a:moveTo>
                  <a:pt x="108" y="381"/>
                </a:moveTo>
                <a:cubicBezTo>
                  <a:pt x="119" y="365"/>
                  <a:pt x="83" y="360"/>
                  <a:pt x="90" y="344"/>
                </a:cubicBezTo>
                <a:cubicBezTo>
                  <a:pt x="97" y="328"/>
                  <a:pt x="135" y="340"/>
                  <a:pt x="148" y="341"/>
                </a:cubicBezTo>
                <a:cubicBezTo>
                  <a:pt x="166" y="343"/>
                  <a:pt x="169" y="355"/>
                  <a:pt x="165" y="361"/>
                </a:cubicBezTo>
                <a:cubicBezTo>
                  <a:pt x="161" y="368"/>
                  <a:pt x="147" y="374"/>
                  <a:pt x="149" y="382"/>
                </a:cubicBezTo>
                <a:cubicBezTo>
                  <a:pt x="150" y="390"/>
                  <a:pt x="153" y="393"/>
                  <a:pt x="160" y="392"/>
                </a:cubicBezTo>
                <a:cubicBezTo>
                  <a:pt x="166" y="391"/>
                  <a:pt x="227" y="369"/>
                  <a:pt x="353" y="395"/>
                </a:cubicBezTo>
                <a:cubicBezTo>
                  <a:pt x="349" y="384"/>
                  <a:pt x="342" y="300"/>
                  <a:pt x="352" y="286"/>
                </a:cubicBezTo>
                <a:cubicBezTo>
                  <a:pt x="362" y="273"/>
                  <a:pt x="373" y="285"/>
                  <a:pt x="382" y="294"/>
                </a:cubicBezTo>
                <a:cubicBezTo>
                  <a:pt x="390" y="303"/>
                  <a:pt x="400" y="287"/>
                  <a:pt x="409" y="272"/>
                </a:cubicBezTo>
                <a:cubicBezTo>
                  <a:pt x="418" y="257"/>
                  <a:pt x="423" y="238"/>
                  <a:pt x="416" y="230"/>
                </a:cubicBezTo>
                <a:cubicBezTo>
                  <a:pt x="410" y="222"/>
                  <a:pt x="401" y="222"/>
                  <a:pt x="387" y="235"/>
                </a:cubicBezTo>
                <a:cubicBezTo>
                  <a:pt x="378" y="243"/>
                  <a:pt x="365" y="242"/>
                  <a:pt x="356" y="225"/>
                </a:cubicBezTo>
                <a:cubicBezTo>
                  <a:pt x="350" y="213"/>
                  <a:pt x="350" y="187"/>
                  <a:pt x="355" y="154"/>
                </a:cubicBezTo>
                <a:cubicBezTo>
                  <a:pt x="360" y="123"/>
                  <a:pt x="362" y="36"/>
                  <a:pt x="35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390"/>
                  <a:pt x="0" y="390"/>
                  <a:pt x="0" y="390"/>
                </a:cubicBezTo>
                <a:cubicBezTo>
                  <a:pt x="45" y="379"/>
                  <a:pt x="100" y="392"/>
                  <a:pt x="108" y="381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 useBgFill="1">
        <p:nvSpPr>
          <p:cNvPr id="5" name="Freeform 8"/>
          <p:cNvSpPr>
            <a:spLocks/>
          </p:cNvSpPr>
          <p:nvPr/>
        </p:nvSpPr>
        <p:spPr bwMode="auto">
          <a:xfrm>
            <a:off x="1971961" y="476672"/>
            <a:ext cx="1657093" cy="1690688"/>
          </a:xfrm>
          <a:custGeom>
            <a:avLst/>
            <a:gdLst>
              <a:gd name="T0" fmla="*/ 13 w 377"/>
              <a:gd name="T1" fmla="*/ 154 h 451"/>
              <a:gd name="T2" fmla="*/ 14 w 377"/>
              <a:gd name="T3" fmla="*/ 225 h 451"/>
              <a:gd name="T4" fmla="*/ 45 w 377"/>
              <a:gd name="T5" fmla="*/ 235 h 451"/>
              <a:gd name="T6" fmla="*/ 74 w 377"/>
              <a:gd name="T7" fmla="*/ 230 h 451"/>
              <a:gd name="T8" fmla="*/ 67 w 377"/>
              <a:gd name="T9" fmla="*/ 272 h 451"/>
              <a:gd name="T10" fmla="*/ 40 w 377"/>
              <a:gd name="T11" fmla="*/ 294 h 451"/>
              <a:gd name="T12" fmla="*/ 10 w 377"/>
              <a:gd name="T13" fmla="*/ 286 h 451"/>
              <a:gd name="T14" fmla="*/ 11 w 377"/>
              <a:gd name="T15" fmla="*/ 395 h 451"/>
              <a:gd name="T16" fmla="*/ 114 w 377"/>
              <a:gd name="T17" fmla="*/ 397 h 451"/>
              <a:gd name="T18" fmla="*/ 137 w 377"/>
              <a:gd name="T19" fmla="*/ 410 h 451"/>
              <a:gd name="T20" fmla="*/ 129 w 377"/>
              <a:gd name="T21" fmla="*/ 436 h 451"/>
              <a:gd name="T22" fmla="*/ 178 w 377"/>
              <a:gd name="T23" fmla="*/ 443 h 451"/>
              <a:gd name="T24" fmla="*/ 180 w 377"/>
              <a:gd name="T25" fmla="*/ 406 h 451"/>
              <a:gd name="T26" fmla="*/ 224 w 377"/>
              <a:gd name="T27" fmla="*/ 387 h 451"/>
              <a:gd name="T28" fmla="*/ 363 w 377"/>
              <a:gd name="T29" fmla="*/ 393 h 451"/>
              <a:gd name="T30" fmla="*/ 368 w 377"/>
              <a:gd name="T31" fmla="*/ 207 h 451"/>
              <a:gd name="T32" fmla="*/ 350 w 377"/>
              <a:gd name="T33" fmla="*/ 185 h 451"/>
              <a:gd name="T34" fmla="*/ 318 w 377"/>
              <a:gd name="T35" fmla="*/ 175 h 451"/>
              <a:gd name="T36" fmla="*/ 345 w 377"/>
              <a:gd name="T37" fmla="*/ 127 h 451"/>
              <a:gd name="T38" fmla="*/ 367 w 377"/>
              <a:gd name="T39" fmla="*/ 87 h 451"/>
              <a:gd name="T40" fmla="*/ 354 w 377"/>
              <a:gd name="T41" fmla="*/ 0 h 451"/>
              <a:gd name="T42" fmla="*/ 9 w 377"/>
              <a:gd name="T43" fmla="*/ 0 h 451"/>
              <a:gd name="T44" fmla="*/ 13 w 377"/>
              <a:gd name="T45" fmla="*/ 154 h 4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377" h="451">
                <a:moveTo>
                  <a:pt x="13" y="154"/>
                </a:moveTo>
                <a:cubicBezTo>
                  <a:pt x="8" y="187"/>
                  <a:pt x="8" y="213"/>
                  <a:pt x="14" y="225"/>
                </a:cubicBezTo>
                <a:cubicBezTo>
                  <a:pt x="23" y="242"/>
                  <a:pt x="36" y="243"/>
                  <a:pt x="45" y="235"/>
                </a:cubicBezTo>
                <a:cubicBezTo>
                  <a:pt x="59" y="222"/>
                  <a:pt x="68" y="222"/>
                  <a:pt x="74" y="230"/>
                </a:cubicBezTo>
                <a:cubicBezTo>
                  <a:pt x="81" y="238"/>
                  <a:pt x="76" y="257"/>
                  <a:pt x="67" y="272"/>
                </a:cubicBezTo>
                <a:cubicBezTo>
                  <a:pt x="58" y="287"/>
                  <a:pt x="48" y="303"/>
                  <a:pt x="40" y="294"/>
                </a:cubicBezTo>
                <a:cubicBezTo>
                  <a:pt x="31" y="285"/>
                  <a:pt x="20" y="273"/>
                  <a:pt x="10" y="286"/>
                </a:cubicBezTo>
                <a:cubicBezTo>
                  <a:pt x="0" y="300"/>
                  <a:pt x="7" y="384"/>
                  <a:pt x="11" y="395"/>
                </a:cubicBezTo>
                <a:cubicBezTo>
                  <a:pt x="65" y="403"/>
                  <a:pt x="102" y="397"/>
                  <a:pt x="114" y="397"/>
                </a:cubicBezTo>
                <a:cubicBezTo>
                  <a:pt x="127" y="397"/>
                  <a:pt x="137" y="404"/>
                  <a:pt x="137" y="410"/>
                </a:cubicBezTo>
                <a:cubicBezTo>
                  <a:pt x="137" y="416"/>
                  <a:pt x="122" y="422"/>
                  <a:pt x="129" y="436"/>
                </a:cubicBezTo>
                <a:cubicBezTo>
                  <a:pt x="137" y="449"/>
                  <a:pt x="162" y="451"/>
                  <a:pt x="178" y="443"/>
                </a:cubicBezTo>
                <a:cubicBezTo>
                  <a:pt x="194" y="435"/>
                  <a:pt x="180" y="414"/>
                  <a:pt x="180" y="406"/>
                </a:cubicBezTo>
                <a:cubicBezTo>
                  <a:pt x="180" y="399"/>
                  <a:pt x="196" y="382"/>
                  <a:pt x="224" y="387"/>
                </a:cubicBezTo>
                <a:cubicBezTo>
                  <a:pt x="252" y="393"/>
                  <a:pt x="303" y="399"/>
                  <a:pt x="363" y="393"/>
                </a:cubicBezTo>
                <a:cubicBezTo>
                  <a:pt x="355" y="341"/>
                  <a:pt x="343" y="287"/>
                  <a:pt x="368" y="207"/>
                </a:cubicBezTo>
                <a:cubicBezTo>
                  <a:pt x="377" y="177"/>
                  <a:pt x="371" y="159"/>
                  <a:pt x="350" y="185"/>
                </a:cubicBezTo>
                <a:cubicBezTo>
                  <a:pt x="342" y="195"/>
                  <a:pt x="325" y="194"/>
                  <a:pt x="318" y="175"/>
                </a:cubicBezTo>
                <a:cubicBezTo>
                  <a:pt x="311" y="153"/>
                  <a:pt x="326" y="133"/>
                  <a:pt x="345" y="127"/>
                </a:cubicBezTo>
                <a:cubicBezTo>
                  <a:pt x="359" y="122"/>
                  <a:pt x="364" y="100"/>
                  <a:pt x="367" y="87"/>
                </a:cubicBezTo>
                <a:cubicBezTo>
                  <a:pt x="373" y="63"/>
                  <a:pt x="365" y="29"/>
                  <a:pt x="354" y="0"/>
                </a:cubicBezTo>
                <a:cubicBezTo>
                  <a:pt x="9" y="0"/>
                  <a:pt x="9" y="0"/>
                  <a:pt x="9" y="0"/>
                </a:cubicBezTo>
                <a:cubicBezTo>
                  <a:pt x="20" y="36"/>
                  <a:pt x="18" y="123"/>
                  <a:pt x="13" y="154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187624" y="5373216"/>
            <a:ext cx="4608512" cy="10081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/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solidFill>
                  <a:srgbClr val="002060"/>
                </a:solidFill>
              </a:rPr>
              <a:t>19 - 15 - 2 =</a:t>
            </a:r>
          </a:p>
        </p:txBody>
      </p:sp>
      <p:pic>
        <p:nvPicPr>
          <p:cNvPr id="24" name="Рисунок 23">
            <a:hlinkClick r:id="" action="ppaction://hlinkshowjump?jump=nextslide">
              <a:snd r:embed="rId3" name="chimes.wav"/>
            </a:hlinkClick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5557" y="487592"/>
            <a:ext cx="1905000" cy="1905000"/>
          </a:xfrm>
          <a:prstGeom prst="rect">
            <a:avLst/>
          </a:prstGeom>
        </p:spPr>
      </p:pic>
      <p:grpSp>
        <p:nvGrpSpPr>
          <p:cNvPr id="30" name="Группа 29"/>
          <p:cNvGrpSpPr/>
          <p:nvPr/>
        </p:nvGrpSpPr>
        <p:grpSpPr>
          <a:xfrm>
            <a:off x="7236449" y="4664358"/>
            <a:ext cx="1905000" cy="1905000"/>
            <a:chOff x="7236449" y="4664358"/>
            <a:chExt cx="1905000" cy="1905000"/>
          </a:xfrm>
        </p:grpSpPr>
        <p:grpSp>
          <p:nvGrpSpPr>
            <p:cNvPr id="31" name="Группа 30"/>
            <p:cNvGrpSpPr/>
            <p:nvPr/>
          </p:nvGrpSpPr>
          <p:grpSpPr>
            <a:xfrm>
              <a:off x="7236449" y="4664358"/>
              <a:ext cx="1905000" cy="1905000"/>
              <a:chOff x="7239000" y="487592"/>
              <a:chExt cx="1905000" cy="1905000"/>
            </a:xfrm>
          </p:grpSpPr>
          <p:pic>
            <p:nvPicPr>
              <p:cNvPr id="33" name="Рисунок 32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239000" y="487592"/>
                <a:ext cx="1905000" cy="1905000"/>
              </a:xfrm>
              <a:prstGeom prst="rect">
                <a:avLst/>
              </a:prstGeom>
            </p:spPr>
          </p:pic>
          <p:sp>
            <p:nvSpPr>
              <p:cNvPr id="34" name="Овал 33"/>
              <p:cNvSpPr/>
              <p:nvPr/>
            </p:nvSpPr>
            <p:spPr>
              <a:xfrm>
                <a:off x="7740352" y="1628800"/>
                <a:ext cx="792088" cy="619776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2800" b="1" dirty="0" smtClean="0">
                    <a:solidFill>
                      <a:srgbClr val="002060"/>
                    </a:solidFill>
                  </a:rPr>
                  <a:t>4</a:t>
                </a:r>
                <a:endParaRPr lang="ru-RU" sz="2800" b="1" dirty="0">
                  <a:solidFill>
                    <a:srgbClr val="002060"/>
                  </a:solidFill>
                </a:endParaRPr>
              </a:p>
            </p:txBody>
          </p:sp>
        </p:grpSp>
        <p:sp>
          <p:nvSpPr>
            <p:cNvPr id="32" name="Овал 31"/>
            <p:cNvSpPr/>
            <p:nvPr/>
          </p:nvSpPr>
          <p:spPr>
            <a:xfrm>
              <a:off x="7594422" y="5705029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5" name="Группа 34"/>
          <p:cNvGrpSpPr/>
          <p:nvPr/>
        </p:nvGrpSpPr>
        <p:grpSpPr>
          <a:xfrm>
            <a:off x="7254665" y="2575975"/>
            <a:ext cx="1905000" cy="1905000"/>
            <a:chOff x="7254665" y="2575975"/>
            <a:chExt cx="1905000" cy="1905000"/>
          </a:xfrm>
        </p:grpSpPr>
        <p:pic>
          <p:nvPicPr>
            <p:cNvPr id="36" name="Рисунок 3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54665" y="2575975"/>
              <a:ext cx="1905000" cy="1905000"/>
            </a:xfrm>
            <a:prstGeom prst="rect">
              <a:avLst/>
            </a:prstGeom>
          </p:spPr>
        </p:pic>
        <p:sp>
          <p:nvSpPr>
            <p:cNvPr id="37" name="Овал 36"/>
            <p:cNvSpPr/>
            <p:nvPr/>
          </p:nvSpPr>
          <p:spPr>
            <a:xfrm>
              <a:off x="7631681" y="3622164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Овал 37"/>
            <p:cNvSpPr/>
            <p:nvPr/>
          </p:nvSpPr>
          <p:spPr>
            <a:xfrm>
              <a:off x="7756017" y="3717032"/>
              <a:ext cx="792088" cy="619776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b="1" dirty="0" smtClean="0">
                  <a:solidFill>
                    <a:srgbClr val="002060"/>
                  </a:solidFill>
                </a:rPr>
                <a:t>3</a:t>
              </a:r>
              <a:endParaRPr lang="ru-RU" sz="2800" b="1" dirty="0">
                <a:solidFill>
                  <a:srgbClr val="002060"/>
                </a:solidFill>
              </a:endParaRPr>
            </a:p>
          </p:txBody>
        </p:sp>
      </p:grpSp>
      <p:sp>
        <p:nvSpPr>
          <p:cNvPr id="39" name="Овал 38">
            <a:hlinkClick r:id="" action="ppaction://hlinkshowjump?jump=nextslide">
              <a:snd r:embed="rId3" name="chimes.wav"/>
            </a:hlinkClick>
          </p:cNvPr>
          <p:cNvSpPr/>
          <p:nvPr/>
        </p:nvSpPr>
        <p:spPr>
          <a:xfrm>
            <a:off x="7746909" y="1628800"/>
            <a:ext cx="792088" cy="61977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glow rad="635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2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40" name="Овал 39"/>
          <p:cNvSpPr/>
          <p:nvPr/>
        </p:nvSpPr>
        <p:spPr>
          <a:xfrm>
            <a:off x="7608822" y="1533931"/>
            <a:ext cx="45719" cy="45719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0859454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Freeform 6"/>
          <p:cNvSpPr>
            <a:spLocks/>
          </p:cNvSpPr>
          <p:nvPr/>
        </p:nvSpPr>
        <p:spPr bwMode="auto">
          <a:xfrm>
            <a:off x="467544" y="476672"/>
            <a:ext cx="1860041" cy="1481138"/>
          </a:xfrm>
          <a:custGeom>
            <a:avLst/>
            <a:gdLst>
              <a:gd name="T0" fmla="*/ 108 w 423"/>
              <a:gd name="T1" fmla="*/ 381 h 395"/>
              <a:gd name="T2" fmla="*/ 90 w 423"/>
              <a:gd name="T3" fmla="*/ 344 h 395"/>
              <a:gd name="T4" fmla="*/ 148 w 423"/>
              <a:gd name="T5" fmla="*/ 341 h 395"/>
              <a:gd name="T6" fmla="*/ 165 w 423"/>
              <a:gd name="T7" fmla="*/ 361 h 395"/>
              <a:gd name="T8" fmla="*/ 149 w 423"/>
              <a:gd name="T9" fmla="*/ 382 h 395"/>
              <a:gd name="T10" fmla="*/ 160 w 423"/>
              <a:gd name="T11" fmla="*/ 392 h 395"/>
              <a:gd name="T12" fmla="*/ 353 w 423"/>
              <a:gd name="T13" fmla="*/ 395 h 395"/>
              <a:gd name="T14" fmla="*/ 352 w 423"/>
              <a:gd name="T15" fmla="*/ 286 h 395"/>
              <a:gd name="T16" fmla="*/ 382 w 423"/>
              <a:gd name="T17" fmla="*/ 294 h 395"/>
              <a:gd name="T18" fmla="*/ 409 w 423"/>
              <a:gd name="T19" fmla="*/ 272 h 395"/>
              <a:gd name="T20" fmla="*/ 416 w 423"/>
              <a:gd name="T21" fmla="*/ 230 h 395"/>
              <a:gd name="T22" fmla="*/ 387 w 423"/>
              <a:gd name="T23" fmla="*/ 235 h 395"/>
              <a:gd name="T24" fmla="*/ 356 w 423"/>
              <a:gd name="T25" fmla="*/ 225 h 395"/>
              <a:gd name="T26" fmla="*/ 355 w 423"/>
              <a:gd name="T27" fmla="*/ 154 h 395"/>
              <a:gd name="T28" fmla="*/ 351 w 423"/>
              <a:gd name="T29" fmla="*/ 0 h 395"/>
              <a:gd name="T30" fmla="*/ 0 w 423"/>
              <a:gd name="T31" fmla="*/ 0 h 395"/>
              <a:gd name="T32" fmla="*/ 0 w 423"/>
              <a:gd name="T33" fmla="*/ 390 h 395"/>
              <a:gd name="T34" fmla="*/ 108 w 423"/>
              <a:gd name="T35" fmla="*/ 381 h 3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423" h="395">
                <a:moveTo>
                  <a:pt x="108" y="381"/>
                </a:moveTo>
                <a:cubicBezTo>
                  <a:pt x="119" y="365"/>
                  <a:pt x="83" y="360"/>
                  <a:pt x="90" y="344"/>
                </a:cubicBezTo>
                <a:cubicBezTo>
                  <a:pt x="97" y="328"/>
                  <a:pt x="135" y="340"/>
                  <a:pt x="148" y="341"/>
                </a:cubicBezTo>
                <a:cubicBezTo>
                  <a:pt x="166" y="343"/>
                  <a:pt x="169" y="355"/>
                  <a:pt x="165" y="361"/>
                </a:cubicBezTo>
                <a:cubicBezTo>
                  <a:pt x="161" y="368"/>
                  <a:pt x="147" y="374"/>
                  <a:pt x="149" y="382"/>
                </a:cubicBezTo>
                <a:cubicBezTo>
                  <a:pt x="150" y="390"/>
                  <a:pt x="153" y="393"/>
                  <a:pt x="160" y="392"/>
                </a:cubicBezTo>
                <a:cubicBezTo>
                  <a:pt x="166" y="391"/>
                  <a:pt x="227" y="369"/>
                  <a:pt x="353" y="395"/>
                </a:cubicBezTo>
                <a:cubicBezTo>
                  <a:pt x="349" y="384"/>
                  <a:pt x="342" y="300"/>
                  <a:pt x="352" y="286"/>
                </a:cubicBezTo>
                <a:cubicBezTo>
                  <a:pt x="362" y="273"/>
                  <a:pt x="373" y="285"/>
                  <a:pt x="382" y="294"/>
                </a:cubicBezTo>
                <a:cubicBezTo>
                  <a:pt x="390" y="303"/>
                  <a:pt x="400" y="287"/>
                  <a:pt x="409" y="272"/>
                </a:cubicBezTo>
                <a:cubicBezTo>
                  <a:pt x="418" y="257"/>
                  <a:pt x="423" y="238"/>
                  <a:pt x="416" y="230"/>
                </a:cubicBezTo>
                <a:cubicBezTo>
                  <a:pt x="410" y="222"/>
                  <a:pt x="401" y="222"/>
                  <a:pt x="387" y="235"/>
                </a:cubicBezTo>
                <a:cubicBezTo>
                  <a:pt x="378" y="243"/>
                  <a:pt x="365" y="242"/>
                  <a:pt x="356" y="225"/>
                </a:cubicBezTo>
                <a:cubicBezTo>
                  <a:pt x="350" y="213"/>
                  <a:pt x="350" y="187"/>
                  <a:pt x="355" y="154"/>
                </a:cubicBezTo>
                <a:cubicBezTo>
                  <a:pt x="360" y="123"/>
                  <a:pt x="362" y="36"/>
                  <a:pt x="35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390"/>
                  <a:pt x="0" y="390"/>
                  <a:pt x="0" y="390"/>
                </a:cubicBezTo>
                <a:cubicBezTo>
                  <a:pt x="45" y="379"/>
                  <a:pt x="100" y="392"/>
                  <a:pt x="108" y="381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 useBgFill="1">
        <p:nvSpPr>
          <p:cNvPr id="5" name="Freeform 8"/>
          <p:cNvSpPr>
            <a:spLocks/>
          </p:cNvSpPr>
          <p:nvPr/>
        </p:nvSpPr>
        <p:spPr bwMode="auto">
          <a:xfrm>
            <a:off x="1971961" y="476672"/>
            <a:ext cx="1657093" cy="1690688"/>
          </a:xfrm>
          <a:custGeom>
            <a:avLst/>
            <a:gdLst>
              <a:gd name="T0" fmla="*/ 13 w 377"/>
              <a:gd name="T1" fmla="*/ 154 h 451"/>
              <a:gd name="T2" fmla="*/ 14 w 377"/>
              <a:gd name="T3" fmla="*/ 225 h 451"/>
              <a:gd name="T4" fmla="*/ 45 w 377"/>
              <a:gd name="T5" fmla="*/ 235 h 451"/>
              <a:gd name="T6" fmla="*/ 74 w 377"/>
              <a:gd name="T7" fmla="*/ 230 h 451"/>
              <a:gd name="T8" fmla="*/ 67 w 377"/>
              <a:gd name="T9" fmla="*/ 272 h 451"/>
              <a:gd name="T10" fmla="*/ 40 w 377"/>
              <a:gd name="T11" fmla="*/ 294 h 451"/>
              <a:gd name="T12" fmla="*/ 10 w 377"/>
              <a:gd name="T13" fmla="*/ 286 h 451"/>
              <a:gd name="T14" fmla="*/ 11 w 377"/>
              <a:gd name="T15" fmla="*/ 395 h 451"/>
              <a:gd name="T16" fmla="*/ 114 w 377"/>
              <a:gd name="T17" fmla="*/ 397 h 451"/>
              <a:gd name="T18" fmla="*/ 137 w 377"/>
              <a:gd name="T19" fmla="*/ 410 h 451"/>
              <a:gd name="T20" fmla="*/ 129 w 377"/>
              <a:gd name="T21" fmla="*/ 436 h 451"/>
              <a:gd name="T22" fmla="*/ 178 w 377"/>
              <a:gd name="T23" fmla="*/ 443 h 451"/>
              <a:gd name="T24" fmla="*/ 180 w 377"/>
              <a:gd name="T25" fmla="*/ 406 h 451"/>
              <a:gd name="T26" fmla="*/ 224 w 377"/>
              <a:gd name="T27" fmla="*/ 387 h 451"/>
              <a:gd name="T28" fmla="*/ 363 w 377"/>
              <a:gd name="T29" fmla="*/ 393 h 451"/>
              <a:gd name="T30" fmla="*/ 368 w 377"/>
              <a:gd name="T31" fmla="*/ 207 h 451"/>
              <a:gd name="T32" fmla="*/ 350 w 377"/>
              <a:gd name="T33" fmla="*/ 185 h 451"/>
              <a:gd name="T34" fmla="*/ 318 w 377"/>
              <a:gd name="T35" fmla="*/ 175 h 451"/>
              <a:gd name="T36" fmla="*/ 345 w 377"/>
              <a:gd name="T37" fmla="*/ 127 h 451"/>
              <a:gd name="T38" fmla="*/ 367 w 377"/>
              <a:gd name="T39" fmla="*/ 87 h 451"/>
              <a:gd name="T40" fmla="*/ 354 w 377"/>
              <a:gd name="T41" fmla="*/ 0 h 451"/>
              <a:gd name="T42" fmla="*/ 9 w 377"/>
              <a:gd name="T43" fmla="*/ 0 h 451"/>
              <a:gd name="T44" fmla="*/ 13 w 377"/>
              <a:gd name="T45" fmla="*/ 154 h 4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377" h="451">
                <a:moveTo>
                  <a:pt x="13" y="154"/>
                </a:moveTo>
                <a:cubicBezTo>
                  <a:pt x="8" y="187"/>
                  <a:pt x="8" y="213"/>
                  <a:pt x="14" y="225"/>
                </a:cubicBezTo>
                <a:cubicBezTo>
                  <a:pt x="23" y="242"/>
                  <a:pt x="36" y="243"/>
                  <a:pt x="45" y="235"/>
                </a:cubicBezTo>
                <a:cubicBezTo>
                  <a:pt x="59" y="222"/>
                  <a:pt x="68" y="222"/>
                  <a:pt x="74" y="230"/>
                </a:cubicBezTo>
                <a:cubicBezTo>
                  <a:pt x="81" y="238"/>
                  <a:pt x="76" y="257"/>
                  <a:pt x="67" y="272"/>
                </a:cubicBezTo>
                <a:cubicBezTo>
                  <a:pt x="58" y="287"/>
                  <a:pt x="48" y="303"/>
                  <a:pt x="40" y="294"/>
                </a:cubicBezTo>
                <a:cubicBezTo>
                  <a:pt x="31" y="285"/>
                  <a:pt x="20" y="273"/>
                  <a:pt x="10" y="286"/>
                </a:cubicBezTo>
                <a:cubicBezTo>
                  <a:pt x="0" y="300"/>
                  <a:pt x="7" y="384"/>
                  <a:pt x="11" y="395"/>
                </a:cubicBezTo>
                <a:cubicBezTo>
                  <a:pt x="65" y="403"/>
                  <a:pt x="102" y="397"/>
                  <a:pt x="114" y="397"/>
                </a:cubicBezTo>
                <a:cubicBezTo>
                  <a:pt x="127" y="397"/>
                  <a:pt x="137" y="404"/>
                  <a:pt x="137" y="410"/>
                </a:cubicBezTo>
                <a:cubicBezTo>
                  <a:pt x="137" y="416"/>
                  <a:pt x="122" y="422"/>
                  <a:pt x="129" y="436"/>
                </a:cubicBezTo>
                <a:cubicBezTo>
                  <a:pt x="137" y="449"/>
                  <a:pt x="162" y="451"/>
                  <a:pt x="178" y="443"/>
                </a:cubicBezTo>
                <a:cubicBezTo>
                  <a:pt x="194" y="435"/>
                  <a:pt x="180" y="414"/>
                  <a:pt x="180" y="406"/>
                </a:cubicBezTo>
                <a:cubicBezTo>
                  <a:pt x="180" y="399"/>
                  <a:pt x="196" y="382"/>
                  <a:pt x="224" y="387"/>
                </a:cubicBezTo>
                <a:cubicBezTo>
                  <a:pt x="252" y="393"/>
                  <a:pt x="303" y="399"/>
                  <a:pt x="363" y="393"/>
                </a:cubicBezTo>
                <a:cubicBezTo>
                  <a:pt x="355" y="341"/>
                  <a:pt x="343" y="287"/>
                  <a:pt x="368" y="207"/>
                </a:cubicBezTo>
                <a:cubicBezTo>
                  <a:pt x="377" y="177"/>
                  <a:pt x="371" y="159"/>
                  <a:pt x="350" y="185"/>
                </a:cubicBezTo>
                <a:cubicBezTo>
                  <a:pt x="342" y="195"/>
                  <a:pt x="325" y="194"/>
                  <a:pt x="318" y="175"/>
                </a:cubicBezTo>
                <a:cubicBezTo>
                  <a:pt x="311" y="153"/>
                  <a:pt x="326" y="133"/>
                  <a:pt x="345" y="127"/>
                </a:cubicBezTo>
                <a:cubicBezTo>
                  <a:pt x="359" y="122"/>
                  <a:pt x="364" y="100"/>
                  <a:pt x="367" y="87"/>
                </a:cubicBezTo>
                <a:cubicBezTo>
                  <a:pt x="373" y="63"/>
                  <a:pt x="365" y="29"/>
                  <a:pt x="354" y="0"/>
                </a:cubicBezTo>
                <a:cubicBezTo>
                  <a:pt x="9" y="0"/>
                  <a:pt x="9" y="0"/>
                  <a:pt x="9" y="0"/>
                </a:cubicBezTo>
                <a:cubicBezTo>
                  <a:pt x="20" y="36"/>
                  <a:pt x="18" y="123"/>
                  <a:pt x="13" y="154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 useBgFill="1">
        <p:nvSpPr>
          <p:cNvPr id="8" name="Freeform 11"/>
          <p:cNvSpPr>
            <a:spLocks/>
          </p:cNvSpPr>
          <p:nvPr/>
        </p:nvSpPr>
        <p:spPr bwMode="auto">
          <a:xfrm>
            <a:off x="1787634" y="1908597"/>
            <a:ext cx="2057402" cy="1758950"/>
          </a:xfrm>
          <a:custGeom>
            <a:avLst/>
            <a:gdLst>
              <a:gd name="T0" fmla="*/ 399 w 468"/>
              <a:gd name="T1" fmla="*/ 298 h 469"/>
              <a:gd name="T2" fmla="*/ 412 w 468"/>
              <a:gd name="T3" fmla="*/ 298 h 469"/>
              <a:gd name="T4" fmla="*/ 428 w 468"/>
              <a:gd name="T5" fmla="*/ 315 h 469"/>
              <a:gd name="T6" fmla="*/ 456 w 468"/>
              <a:gd name="T7" fmla="*/ 284 h 469"/>
              <a:gd name="T8" fmla="*/ 461 w 468"/>
              <a:gd name="T9" fmla="*/ 247 h 469"/>
              <a:gd name="T10" fmla="*/ 427 w 468"/>
              <a:gd name="T11" fmla="*/ 255 h 469"/>
              <a:gd name="T12" fmla="*/ 403 w 468"/>
              <a:gd name="T13" fmla="*/ 234 h 469"/>
              <a:gd name="T14" fmla="*/ 407 w 468"/>
              <a:gd name="T15" fmla="*/ 161 h 469"/>
              <a:gd name="T16" fmla="*/ 405 w 468"/>
              <a:gd name="T17" fmla="*/ 11 h 469"/>
              <a:gd name="T18" fmla="*/ 266 w 468"/>
              <a:gd name="T19" fmla="*/ 5 h 469"/>
              <a:gd name="T20" fmla="*/ 222 w 468"/>
              <a:gd name="T21" fmla="*/ 24 h 469"/>
              <a:gd name="T22" fmla="*/ 220 w 468"/>
              <a:gd name="T23" fmla="*/ 61 h 469"/>
              <a:gd name="T24" fmla="*/ 171 w 468"/>
              <a:gd name="T25" fmla="*/ 54 h 469"/>
              <a:gd name="T26" fmla="*/ 179 w 468"/>
              <a:gd name="T27" fmla="*/ 28 h 469"/>
              <a:gd name="T28" fmla="*/ 156 w 468"/>
              <a:gd name="T29" fmla="*/ 15 h 469"/>
              <a:gd name="T30" fmla="*/ 53 w 468"/>
              <a:gd name="T31" fmla="*/ 13 h 469"/>
              <a:gd name="T32" fmla="*/ 52 w 468"/>
              <a:gd name="T33" fmla="*/ 192 h 469"/>
              <a:gd name="T34" fmla="*/ 57 w 468"/>
              <a:gd name="T35" fmla="*/ 278 h 469"/>
              <a:gd name="T36" fmla="*/ 40 w 468"/>
              <a:gd name="T37" fmla="*/ 287 h 469"/>
              <a:gd name="T38" fmla="*/ 11 w 468"/>
              <a:gd name="T39" fmla="*/ 291 h 469"/>
              <a:gd name="T40" fmla="*/ 17 w 468"/>
              <a:gd name="T41" fmla="*/ 340 h 469"/>
              <a:gd name="T42" fmla="*/ 40 w 468"/>
              <a:gd name="T43" fmla="*/ 335 h 469"/>
              <a:gd name="T44" fmla="*/ 58 w 468"/>
              <a:gd name="T45" fmla="*/ 326 h 469"/>
              <a:gd name="T46" fmla="*/ 53 w 468"/>
              <a:gd name="T47" fmla="*/ 403 h 469"/>
              <a:gd name="T48" fmla="*/ 185 w 468"/>
              <a:gd name="T49" fmla="*/ 398 h 469"/>
              <a:gd name="T50" fmla="*/ 243 w 468"/>
              <a:gd name="T51" fmla="*/ 428 h 469"/>
              <a:gd name="T52" fmla="*/ 258 w 468"/>
              <a:gd name="T53" fmla="*/ 465 h 469"/>
              <a:gd name="T54" fmla="*/ 306 w 468"/>
              <a:gd name="T55" fmla="*/ 441 h 469"/>
              <a:gd name="T56" fmla="*/ 286 w 468"/>
              <a:gd name="T57" fmla="*/ 418 h 469"/>
              <a:gd name="T58" fmla="*/ 333 w 468"/>
              <a:gd name="T59" fmla="*/ 397 h 469"/>
              <a:gd name="T60" fmla="*/ 406 w 468"/>
              <a:gd name="T61" fmla="*/ 398 h 469"/>
              <a:gd name="T62" fmla="*/ 399 w 468"/>
              <a:gd name="T63" fmla="*/ 298 h 4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468" h="469">
                <a:moveTo>
                  <a:pt x="399" y="298"/>
                </a:moveTo>
                <a:cubicBezTo>
                  <a:pt x="404" y="291"/>
                  <a:pt x="410" y="291"/>
                  <a:pt x="412" y="298"/>
                </a:cubicBezTo>
                <a:cubicBezTo>
                  <a:pt x="414" y="304"/>
                  <a:pt x="418" y="315"/>
                  <a:pt x="428" y="315"/>
                </a:cubicBezTo>
                <a:cubicBezTo>
                  <a:pt x="437" y="315"/>
                  <a:pt x="451" y="298"/>
                  <a:pt x="456" y="284"/>
                </a:cubicBezTo>
                <a:cubicBezTo>
                  <a:pt x="461" y="269"/>
                  <a:pt x="468" y="253"/>
                  <a:pt x="461" y="247"/>
                </a:cubicBezTo>
                <a:cubicBezTo>
                  <a:pt x="453" y="240"/>
                  <a:pt x="438" y="252"/>
                  <a:pt x="427" y="255"/>
                </a:cubicBezTo>
                <a:cubicBezTo>
                  <a:pt x="415" y="257"/>
                  <a:pt x="405" y="251"/>
                  <a:pt x="403" y="234"/>
                </a:cubicBezTo>
                <a:cubicBezTo>
                  <a:pt x="400" y="218"/>
                  <a:pt x="405" y="181"/>
                  <a:pt x="407" y="161"/>
                </a:cubicBezTo>
                <a:cubicBezTo>
                  <a:pt x="409" y="140"/>
                  <a:pt x="417" y="72"/>
                  <a:pt x="405" y="11"/>
                </a:cubicBezTo>
                <a:cubicBezTo>
                  <a:pt x="345" y="17"/>
                  <a:pt x="294" y="11"/>
                  <a:pt x="266" y="5"/>
                </a:cubicBezTo>
                <a:cubicBezTo>
                  <a:pt x="238" y="0"/>
                  <a:pt x="222" y="17"/>
                  <a:pt x="222" y="24"/>
                </a:cubicBezTo>
                <a:cubicBezTo>
                  <a:pt x="222" y="32"/>
                  <a:pt x="236" y="53"/>
                  <a:pt x="220" y="61"/>
                </a:cubicBezTo>
                <a:cubicBezTo>
                  <a:pt x="204" y="69"/>
                  <a:pt x="179" y="67"/>
                  <a:pt x="171" y="54"/>
                </a:cubicBezTo>
                <a:cubicBezTo>
                  <a:pt x="164" y="40"/>
                  <a:pt x="179" y="34"/>
                  <a:pt x="179" y="28"/>
                </a:cubicBezTo>
                <a:cubicBezTo>
                  <a:pt x="179" y="22"/>
                  <a:pt x="169" y="15"/>
                  <a:pt x="156" y="15"/>
                </a:cubicBezTo>
                <a:cubicBezTo>
                  <a:pt x="144" y="15"/>
                  <a:pt x="107" y="21"/>
                  <a:pt x="53" y="13"/>
                </a:cubicBezTo>
                <a:cubicBezTo>
                  <a:pt x="51" y="26"/>
                  <a:pt x="41" y="149"/>
                  <a:pt x="52" y="192"/>
                </a:cubicBezTo>
                <a:cubicBezTo>
                  <a:pt x="64" y="235"/>
                  <a:pt x="60" y="269"/>
                  <a:pt x="57" y="278"/>
                </a:cubicBezTo>
                <a:cubicBezTo>
                  <a:pt x="54" y="287"/>
                  <a:pt x="48" y="293"/>
                  <a:pt x="40" y="287"/>
                </a:cubicBezTo>
                <a:cubicBezTo>
                  <a:pt x="33" y="281"/>
                  <a:pt x="21" y="273"/>
                  <a:pt x="11" y="291"/>
                </a:cubicBezTo>
                <a:cubicBezTo>
                  <a:pt x="0" y="309"/>
                  <a:pt x="10" y="337"/>
                  <a:pt x="17" y="340"/>
                </a:cubicBezTo>
                <a:cubicBezTo>
                  <a:pt x="25" y="344"/>
                  <a:pt x="37" y="345"/>
                  <a:pt x="40" y="335"/>
                </a:cubicBezTo>
                <a:cubicBezTo>
                  <a:pt x="44" y="325"/>
                  <a:pt x="52" y="320"/>
                  <a:pt x="58" y="326"/>
                </a:cubicBezTo>
                <a:cubicBezTo>
                  <a:pt x="76" y="344"/>
                  <a:pt x="46" y="354"/>
                  <a:pt x="53" y="403"/>
                </a:cubicBezTo>
                <a:cubicBezTo>
                  <a:pt x="73" y="403"/>
                  <a:pt x="146" y="390"/>
                  <a:pt x="185" y="398"/>
                </a:cubicBezTo>
                <a:cubicBezTo>
                  <a:pt x="214" y="403"/>
                  <a:pt x="247" y="413"/>
                  <a:pt x="243" y="428"/>
                </a:cubicBezTo>
                <a:cubicBezTo>
                  <a:pt x="239" y="440"/>
                  <a:pt x="219" y="461"/>
                  <a:pt x="258" y="465"/>
                </a:cubicBezTo>
                <a:cubicBezTo>
                  <a:pt x="296" y="469"/>
                  <a:pt x="306" y="447"/>
                  <a:pt x="306" y="441"/>
                </a:cubicBezTo>
                <a:cubicBezTo>
                  <a:pt x="306" y="425"/>
                  <a:pt x="286" y="429"/>
                  <a:pt x="286" y="418"/>
                </a:cubicBezTo>
                <a:cubicBezTo>
                  <a:pt x="287" y="406"/>
                  <a:pt x="307" y="394"/>
                  <a:pt x="333" y="397"/>
                </a:cubicBezTo>
                <a:cubicBezTo>
                  <a:pt x="360" y="400"/>
                  <a:pt x="368" y="409"/>
                  <a:pt x="406" y="398"/>
                </a:cubicBezTo>
                <a:cubicBezTo>
                  <a:pt x="402" y="383"/>
                  <a:pt x="394" y="305"/>
                  <a:pt x="399" y="298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187624" y="5373216"/>
            <a:ext cx="4608512" cy="10081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/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solidFill>
                  <a:srgbClr val="002060"/>
                </a:solidFill>
              </a:rPr>
              <a:t>14 - 12 + 5 =</a:t>
            </a:r>
          </a:p>
        </p:txBody>
      </p:sp>
      <p:pic>
        <p:nvPicPr>
          <p:cNvPr id="32" name="Рисунок 31">
            <a:hlinkClick r:id="" action="ppaction://hlinkshowjump?jump=nextslide">
              <a:snd r:embed="rId3" name="chimes.wav"/>
            </a:hlinkClick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449" y="4664358"/>
            <a:ext cx="1905000" cy="1905000"/>
          </a:xfrm>
          <a:prstGeom prst="rect">
            <a:avLst/>
          </a:prstGeom>
        </p:spPr>
      </p:pic>
      <p:sp>
        <p:nvSpPr>
          <p:cNvPr id="33" name="Овал 32">
            <a:hlinkClick r:id="" action="ppaction://hlinkshowjump?jump=nextslide">
              <a:snd r:embed="rId3" name="chimes.wav"/>
            </a:hlinkClick>
          </p:cNvPr>
          <p:cNvSpPr/>
          <p:nvPr/>
        </p:nvSpPr>
        <p:spPr>
          <a:xfrm>
            <a:off x="7737801" y="5805566"/>
            <a:ext cx="792088" cy="61977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glow rad="635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2060"/>
                </a:solidFill>
              </a:rPr>
              <a:t>7</a:t>
            </a:r>
          </a:p>
        </p:txBody>
      </p:sp>
      <p:sp>
        <p:nvSpPr>
          <p:cNvPr id="31" name="Овал 30"/>
          <p:cNvSpPr/>
          <p:nvPr/>
        </p:nvSpPr>
        <p:spPr>
          <a:xfrm>
            <a:off x="7594422" y="5705029"/>
            <a:ext cx="45719" cy="45719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" name="Группа 8"/>
          <p:cNvGrpSpPr/>
          <p:nvPr/>
        </p:nvGrpSpPr>
        <p:grpSpPr>
          <a:xfrm>
            <a:off x="7254665" y="2575975"/>
            <a:ext cx="1905000" cy="1905000"/>
            <a:chOff x="7254665" y="2575975"/>
            <a:chExt cx="1905000" cy="1905000"/>
          </a:xfrm>
        </p:grpSpPr>
        <p:pic>
          <p:nvPicPr>
            <p:cNvPr id="35" name="Рисунок 3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54665" y="2575975"/>
              <a:ext cx="1905000" cy="1905000"/>
            </a:xfrm>
            <a:prstGeom prst="rect">
              <a:avLst/>
            </a:prstGeom>
          </p:spPr>
        </p:pic>
        <p:sp>
          <p:nvSpPr>
            <p:cNvPr id="36" name="Овал 35"/>
            <p:cNvSpPr/>
            <p:nvPr/>
          </p:nvSpPr>
          <p:spPr>
            <a:xfrm>
              <a:off x="7631681" y="3622164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Овал 36"/>
            <p:cNvSpPr/>
            <p:nvPr/>
          </p:nvSpPr>
          <p:spPr>
            <a:xfrm>
              <a:off x="7756017" y="3717032"/>
              <a:ext cx="792088" cy="619776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b="1" dirty="0">
                  <a:solidFill>
                    <a:srgbClr val="002060"/>
                  </a:solidFill>
                </a:rPr>
                <a:t>6</a:t>
              </a:r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7245557" y="487592"/>
            <a:ext cx="1905000" cy="1905000"/>
            <a:chOff x="7245557" y="487592"/>
            <a:chExt cx="1905000" cy="1905000"/>
          </a:xfrm>
        </p:grpSpPr>
        <p:grpSp>
          <p:nvGrpSpPr>
            <p:cNvPr id="10" name="Группа 9"/>
            <p:cNvGrpSpPr/>
            <p:nvPr/>
          </p:nvGrpSpPr>
          <p:grpSpPr>
            <a:xfrm>
              <a:off x="7245557" y="487592"/>
              <a:ext cx="1905000" cy="1905000"/>
              <a:chOff x="7245557" y="487592"/>
              <a:chExt cx="1905000" cy="1905000"/>
            </a:xfrm>
          </p:grpSpPr>
          <p:pic>
            <p:nvPicPr>
              <p:cNvPr id="19" name="Рисунок 18">
                <a:hlinkClick r:id="" action="ppaction://hlinkshowjump?jump=nextslide">
                  <a:snd r:embed="rId3" name="chimes.wav"/>
                </a:hlinkClick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245557" y="487592"/>
                <a:ext cx="1905000" cy="1905000"/>
              </a:xfrm>
              <a:prstGeom prst="rect">
                <a:avLst/>
              </a:prstGeom>
            </p:spPr>
          </p:pic>
          <p:sp>
            <p:nvSpPr>
              <p:cNvPr id="39" name="Овал 38"/>
              <p:cNvSpPr/>
              <p:nvPr/>
            </p:nvSpPr>
            <p:spPr>
              <a:xfrm>
                <a:off x="7608822" y="1533931"/>
                <a:ext cx="45719" cy="45719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38" name="Овал 37"/>
            <p:cNvSpPr/>
            <p:nvPr/>
          </p:nvSpPr>
          <p:spPr>
            <a:xfrm>
              <a:off x="7746909" y="1628800"/>
              <a:ext cx="792088" cy="619776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b="1" dirty="0">
                  <a:solidFill>
                    <a:srgbClr val="002060"/>
                  </a:solidFill>
                </a:rPr>
                <a:t>5</a:t>
              </a:r>
            </a:p>
          </p:txBody>
        </p:sp>
      </p:grpSp>
    </p:spTree>
    <p:extLst>
      <p:ext uri="{BB962C8B-B14F-4D97-AF65-F5344CB8AC3E}">
        <p14:creationId xmlns="" xmlns:p14="http://schemas.microsoft.com/office/powerpoint/2010/main" val="203066485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Freeform 6"/>
          <p:cNvSpPr>
            <a:spLocks/>
          </p:cNvSpPr>
          <p:nvPr/>
        </p:nvSpPr>
        <p:spPr bwMode="auto">
          <a:xfrm>
            <a:off x="467544" y="476672"/>
            <a:ext cx="1860041" cy="1481138"/>
          </a:xfrm>
          <a:custGeom>
            <a:avLst/>
            <a:gdLst>
              <a:gd name="T0" fmla="*/ 108 w 423"/>
              <a:gd name="T1" fmla="*/ 381 h 395"/>
              <a:gd name="T2" fmla="*/ 90 w 423"/>
              <a:gd name="T3" fmla="*/ 344 h 395"/>
              <a:gd name="T4" fmla="*/ 148 w 423"/>
              <a:gd name="T5" fmla="*/ 341 h 395"/>
              <a:gd name="T6" fmla="*/ 165 w 423"/>
              <a:gd name="T7" fmla="*/ 361 h 395"/>
              <a:gd name="T8" fmla="*/ 149 w 423"/>
              <a:gd name="T9" fmla="*/ 382 h 395"/>
              <a:gd name="T10" fmla="*/ 160 w 423"/>
              <a:gd name="T11" fmla="*/ 392 h 395"/>
              <a:gd name="T12" fmla="*/ 353 w 423"/>
              <a:gd name="T13" fmla="*/ 395 h 395"/>
              <a:gd name="T14" fmla="*/ 352 w 423"/>
              <a:gd name="T15" fmla="*/ 286 h 395"/>
              <a:gd name="T16" fmla="*/ 382 w 423"/>
              <a:gd name="T17" fmla="*/ 294 h 395"/>
              <a:gd name="T18" fmla="*/ 409 w 423"/>
              <a:gd name="T19" fmla="*/ 272 h 395"/>
              <a:gd name="T20" fmla="*/ 416 w 423"/>
              <a:gd name="T21" fmla="*/ 230 h 395"/>
              <a:gd name="T22" fmla="*/ 387 w 423"/>
              <a:gd name="T23" fmla="*/ 235 h 395"/>
              <a:gd name="T24" fmla="*/ 356 w 423"/>
              <a:gd name="T25" fmla="*/ 225 h 395"/>
              <a:gd name="T26" fmla="*/ 355 w 423"/>
              <a:gd name="T27" fmla="*/ 154 h 395"/>
              <a:gd name="T28" fmla="*/ 351 w 423"/>
              <a:gd name="T29" fmla="*/ 0 h 395"/>
              <a:gd name="T30" fmla="*/ 0 w 423"/>
              <a:gd name="T31" fmla="*/ 0 h 395"/>
              <a:gd name="T32" fmla="*/ 0 w 423"/>
              <a:gd name="T33" fmla="*/ 390 h 395"/>
              <a:gd name="T34" fmla="*/ 108 w 423"/>
              <a:gd name="T35" fmla="*/ 381 h 3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423" h="395">
                <a:moveTo>
                  <a:pt x="108" y="381"/>
                </a:moveTo>
                <a:cubicBezTo>
                  <a:pt x="119" y="365"/>
                  <a:pt x="83" y="360"/>
                  <a:pt x="90" y="344"/>
                </a:cubicBezTo>
                <a:cubicBezTo>
                  <a:pt x="97" y="328"/>
                  <a:pt x="135" y="340"/>
                  <a:pt x="148" y="341"/>
                </a:cubicBezTo>
                <a:cubicBezTo>
                  <a:pt x="166" y="343"/>
                  <a:pt x="169" y="355"/>
                  <a:pt x="165" y="361"/>
                </a:cubicBezTo>
                <a:cubicBezTo>
                  <a:pt x="161" y="368"/>
                  <a:pt x="147" y="374"/>
                  <a:pt x="149" y="382"/>
                </a:cubicBezTo>
                <a:cubicBezTo>
                  <a:pt x="150" y="390"/>
                  <a:pt x="153" y="393"/>
                  <a:pt x="160" y="392"/>
                </a:cubicBezTo>
                <a:cubicBezTo>
                  <a:pt x="166" y="391"/>
                  <a:pt x="227" y="369"/>
                  <a:pt x="353" y="395"/>
                </a:cubicBezTo>
                <a:cubicBezTo>
                  <a:pt x="349" y="384"/>
                  <a:pt x="342" y="300"/>
                  <a:pt x="352" y="286"/>
                </a:cubicBezTo>
                <a:cubicBezTo>
                  <a:pt x="362" y="273"/>
                  <a:pt x="373" y="285"/>
                  <a:pt x="382" y="294"/>
                </a:cubicBezTo>
                <a:cubicBezTo>
                  <a:pt x="390" y="303"/>
                  <a:pt x="400" y="287"/>
                  <a:pt x="409" y="272"/>
                </a:cubicBezTo>
                <a:cubicBezTo>
                  <a:pt x="418" y="257"/>
                  <a:pt x="423" y="238"/>
                  <a:pt x="416" y="230"/>
                </a:cubicBezTo>
                <a:cubicBezTo>
                  <a:pt x="410" y="222"/>
                  <a:pt x="401" y="222"/>
                  <a:pt x="387" y="235"/>
                </a:cubicBezTo>
                <a:cubicBezTo>
                  <a:pt x="378" y="243"/>
                  <a:pt x="365" y="242"/>
                  <a:pt x="356" y="225"/>
                </a:cubicBezTo>
                <a:cubicBezTo>
                  <a:pt x="350" y="213"/>
                  <a:pt x="350" y="187"/>
                  <a:pt x="355" y="154"/>
                </a:cubicBezTo>
                <a:cubicBezTo>
                  <a:pt x="360" y="123"/>
                  <a:pt x="362" y="36"/>
                  <a:pt x="35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390"/>
                  <a:pt x="0" y="390"/>
                  <a:pt x="0" y="390"/>
                </a:cubicBezTo>
                <a:cubicBezTo>
                  <a:pt x="45" y="379"/>
                  <a:pt x="100" y="392"/>
                  <a:pt x="108" y="381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 useBgFill="1">
        <p:nvSpPr>
          <p:cNvPr id="5" name="Freeform 8"/>
          <p:cNvSpPr>
            <a:spLocks/>
          </p:cNvSpPr>
          <p:nvPr/>
        </p:nvSpPr>
        <p:spPr bwMode="auto">
          <a:xfrm>
            <a:off x="1971961" y="476672"/>
            <a:ext cx="1657093" cy="1690688"/>
          </a:xfrm>
          <a:custGeom>
            <a:avLst/>
            <a:gdLst>
              <a:gd name="T0" fmla="*/ 13 w 377"/>
              <a:gd name="T1" fmla="*/ 154 h 451"/>
              <a:gd name="T2" fmla="*/ 14 w 377"/>
              <a:gd name="T3" fmla="*/ 225 h 451"/>
              <a:gd name="T4" fmla="*/ 45 w 377"/>
              <a:gd name="T5" fmla="*/ 235 h 451"/>
              <a:gd name="T6" fmla="*/ 74 w 377"/>
              <a:gd name="T7" fmla="*/ 230 h 451"/>
              <a:gd name="T8" fmla="*/ 67 w 377"/>
              <a:gd name="T9" fmla="*/ 272 h 451"/>
              <a:gd name="T10" fmla="*/ 40 w 377"/>
              <a:gd name="T11" fmla="*/ 294 h 451"/>
              <a:gd name="T12" fmla="*/ 10 w 377"/>
              <a:gd name="T13" fmla="*/ 286 h 451"/>
              <a:gd name="T14" fmla="*/ 11 w 377"/>
              <a:gd name="T15" fmla="*/ 395 h 451"/>
              <a:gd name="T16" fmla="*/ 114 w 377"/>
              <a:gd name="T17" fmla="*/ 397 h 451"/>
              <a:gd name="T18" fmla="*/ 137 w 377"/>
              <a:gd name="T19" fmla="*/ 410 h 451"/>
              <a:gd name="T20" fmla="*/ 129 w 377"/>
              <a:gd name="T21" fmla="*/ 436 h 451"/>
              <a:gd name="T22" fmla="*/ 178 w 377"/>
              <a:gd name="T23" fmla="*/ 443 h 451"/>
              <a:gd name="T24" fmla="*/ 180 w 377"/>
              <a:gd name="T25" fmla="*/ 406 h 451"/>
              <a:gd name="T26" fmla="*/ 224 w 377"/>
              <a:gd name="T27" fmla="*/ 387 h 451"/>
              <a:gd name="T28" fmla="*/ 363 w 377"/>
              <a:gd name="T29" fmla="*/ 393 h 451"/>
              <a:gd name="T30" fmla="*/ 368 w 377"/>
              <a:gd name="T31" fmla="*/ 207 h 451"/>
              <a:gd name="T32" fmla="*/ 350 w 377"/>
              <a:gd name="T33" fmla="*/ 185 h 451"/>
              <a:gd name="T34" fmla="*/ 318 w 377"/>
              <a:gd name="T35" fmla="*/ 175 h 451"/>
              <a:gd name="T36" fmla="*/ 345 w 377"/>
              <a:gd name="T37" fmla="*/ 127 h 451"/>
              <a:gd name="T38" fmla="*/ 367 w 377"/>
              <a:gd name="T39" fmla="*/ 87 h 451"/>
              <a:gd name="T40" fmla="*/ 354 w 377"/>
              <a:gd name="T41" fmla="*/ 0 h 451"/>
              <a:gd name="T42" fmla="*/ 9 w 377"/>
              <a:gd name="T43" fmla="*/ 0 h 451"/>
              <a:gd name="T44" fmla="*/ 13 w 377"/>
              <a:gd name="T45" fmla="*/ 154 h 4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377" h="451">
                <a:moveTo>
                  <a:pt x="13" y="154"/>
                </a:moveTo>
                <a:cubicBezTo>
                  <a:pt x="8" y="187"/>
                  <a:pt x="8" y="213"/>
                  <a:pt x="14" y="225"/>
                </a:cubicBezTo>
                <a:cubicBezTo>
                  <a:pt x="23" y="242"/>
                  <a:pt x="36" y="243"/>
                  <a:pt x="45" y="235"/>
                </a:cubicBezTo>
                <a:cubicBezTo>
                  <a:pt x="59" y="222"/>
                  <a:pt x="68" y="222"/>
                  <a:pt x="74" y="230"/>
                </a:cubicBezTo>
                <a:cubicBezTo>
                  <a:pt x="81" y="238"/>
                  <a:pt x="76" y="257"/>
                  <a:pt x="67" y="272"/>
                </a:cubicBezTo>
                <a:cubicBezTo>
                  <a:pt x="58" y="287"/>
                  <a:pt x="48" y="303"/>
                  <a:pt x="40" y="294"/>
                </a:cubicBezTo>
                <a:cubicBezTo>
                  <a:pt x="31" y="285"/>
                  <a:pt x="20" y="273"/>
                  <a:pt x="10" y="286"/>
                </a:cubicBezTo>
                <a:cubicBezTo>
                  <a:pt x="0" y="300"/>
                  <a:pt x="7" y="384"/>
                  <a:pt x="11" y="395"/>
                </a:cubicBezTo>
                <a:cubicBezTo>
                  <a:pt x="65" y="403"/>
                  <a:pt x="102" y="397"/>
                  <a:pt x="114" y="397"/>
                </a:cubicBezTo>
                <a:cubicBezTo>
                  <a:pt x="127" y="397"/>
                  <a:pt x="137" y="404"/>
                  <a:pt x="137" y="410"/>
                </a:cubicBezTo>
                <a:cubicBezTo>
                  <a:pt x="137" y="416"/>
                  <a:pt x="122" y="422"/>
                  <a:pt x="129" y="436"/>
                </a:cubicBezTo>
                <a:cubicBezTo>
                  <a:pt x="137" y="449"/>
                  <a:pt x="162" y="451"/>
                  <a:pt x="178" y="443"/>
                </a:cubicBezTo>
                <a:cubicBezTo>
                  <a:pt x="194" y="435"/>
                  <a:pt x="180" y="414"/>
                  <a:pt x="180" y="406"/>
                </a:cubicBezTo>
                <a:cubicBezTo>
                  <a:pt x="180" y="399"/>
                  <a:pt x="196" y="382"/>
                  <a:pt x="224" y="387"/>
                </a:cubicBezTo>
                <a:cubicBezTo>
                  <a:pt x="252" y="393"/>
                  <a:pt x="303" y="399"/>
                  <a:pt x="363" y="393"/>
                </a:cubicBezTo>
                <a:cubicBezTo>
                  <a:pt x="355" y="341"/>
                  <a:pt x="343" y="287"/>
                  <a:pt x="368" y="207"/>
                </a:cubicBezTo>
                <a:cubicBezTo>
                  <a:pt x="377" y="177"/>
                  <a:pt x="371" y="159"/>
                  <a:pt x="350" y="185"/>
                </a:cubicBezTo>
                <a:cubicBezTo>
                  <a:pt x="342" y="195"/>
                  <a:pt x="325" y="194"/>
                  <a:pt x="318" y="175"/>
                </a:cubicBezTo>
                <a:cubicBezTo>
                  <a:pt x="311" y="153"/>
                  <a:pt x="326" y="133"/>
                  <a:pt x="345" y="127"/>
                </a:cubicBezTo>
                <a:cubicBezTo>
                  <a:pt x="359" y="122"/>
                  <a:pt x="364" y="100"/>
                  <a:pt x="367" y="87"/>
                </a:cubicBezTo>
                <a:cubicBezTo>
                  <a:pt x="373" y="63"/>
                  <a:pt x="365" y="29"/>
                  <a:pt x="354" y="0"/>
                </a:cubicBezTo>
                <a:cubicBezTo>
                  <a:pt x="9" y="0"/>
                  <a:pt x="9" y="0"/>
                  <a:pt x="9" y="0"/>
                </a:cubicBezTo>
                <a:cubicBezTo>
                  <a:pt x="20" y="36"/>
                  <a:pt x="18" y="123"/>
                  <a:pt x="13" y="154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 useBgFill="1">
        <p:nvSpPr>
          <p:cNvPr id="8" name="Freeform 11"/>
          <p:cNvSpPr>
            <a:spLocks/>
          </p:cNvSpPr>
          <p:nvPr/>
        </p:nvSpPr>
        <p:spPr bwMode="auto">
          <a:xfrm>
            <a:off x="1787634" y="1908597"/>
            <a:ext cx="2057402" cy="1758950"/>
          </a:xfrm>
          <a:custGeom>
            <a:avLst/>
            <a:gdLst>
              <a:gd name="T0" fmla="*/ 399 w 468"/>
              <a:gd name="T1" fmla="*/ 298 h 469"/>
              <a:gd name="T2" fmla="*/ 412 w 468"/>
              <a:gd name="T3" fmla="*/ 298 h 469"/>
              <a:gd name="T4" fmla="*/ 428 w 468"/>
              <a:gd name="T5" fmla="*/ 315 h 469"/>
              <a:gd name="T6" fmla="*/ 456 w 468"/>
              <a:gd name="T7" fmla="*/ 284 h 469"/>
              <a:gd name="T8" fmla="*/ 461 w 468"/>
              <a:gd name="T9" fmla="*/ 247 h 469"/>
              <a:gd name="T10" fmla="*/ 427 w 468"/>
              <a:gd name="T11" fmla="*/ 255 h 469"/>
              <a:gd name="T12" fmla="*/ 403 w 468"/>
              <a:gd name="T13" fmla="*/ 234 h 469"/>
              <a:gd name="T14" fmla="*/ 407 w 468"/>
              <a:gd name="T15" fmla="*/ 161 h 469"/>
              <a:gd name="T16" fmla="*/ 405 w 468"/>
              <a:gd name="T17" fmla="*/ 11 h 469"/>
              <a:gd name="T18" fmla="*/ 266 w 468"/>
              <a:gd name="T19" fmla="*/ 5 h 469"/>
              <a:gd name="T20" fmla="*/ 222 w 468"/>
              <a:gd name="T21" fmla="*/ 24 h 469"/>
              <a:gd name="T22" fmla="*/ 220 w 468"/>
              <a:gd name="T23" fmla="*/ 61 h 469"/>
              <a:gd name="T24" fmla="*/ 171 w 468"/>
              <a:gd name="T25" fmla="*/ 54 h 469"/>
              <a:gd name="T26" fmla="*/ 179 w 468"/>
              <a:gd name="T27" fmla="*/ 28 h 469"/>
              <a:gd name="T28" fmla="*/ 156 w 468"/>
              <a:gd name="T29" fmla="*/ 15 h 469"/>
              <a:gd name="T30" fmla="*/ 53 w 468"/>
              <a:gd name="T31" fmla="*/ 13 h 469"/>
              <a:gd name="T32" fmla="*/ 52 w 468"/>
              <a:gd name="T33" fmla="*/ 192 h 469"/>
              <a:gd name="T34" fmla="*/ 57 w 468"/>
              <a:gd name="T35" fmla="*/ 278 h 469"/>
              <a:gd name="T36" fmla="*/ 40 w 468"/>
              <a:gd name="T37" fmla="*/ 287 h 469"/>
              <a:gd name="T38" fmla="*/ 11 w 468"/>
              <a:gd name="T39" fmla="*/ 291 h 469"/>
              <a:gd name="T40" fmla="*/ 17 w 468"/>
              <a:gd name="T41" fmla="*/ 340 h 469"/>
              <a:gd name="T42" fmla="*/ 40 w 468"/>
              <a:gd name="T43" fmla="*/ 335 h 469"/>
              <a:gd name="T44" fmla="*/ 58 w 468"/>
              <a:gd name="T45" fmla="*/ 326 h 469"/>
              <a:gd name="T46" fmla="*/ 53 w 468"/>
              <a:gd name="T47" fmla="*/ 403 h 469"/>
              <a:gd name="T48" fmla="*/ 185 w 468"/>
              <a:gd name="T49" fmla="*/ 398 h 469"/>
              <a:gd name="T50" fmla="*/ 243 w 468"/>
              <a:gd name="T51" fmla="*/ 428 h 469"/>
              <a:gd name="T52" fmla="*/ 258 w 468"/>
              <a:gd name="T53" fmla="*/ 465 h 469"/>
              <a:gd name="T54" fmla="*/ 306 w 468"/>
              <a:gd name="T55" fmla="*/ 441 h 469"/>
              <a:gd name="T56" fmla="*/ 286 w 468"/>
              <a:gd name="T57" fmla="*/ 418 h 469"/>
              <a:gd name="T58" fmla="*/ 333 w 468"/>
              <a:gd name="T59" fmla="*/ 397 h 469"/>
              <a:gd name="T60" fmla="*/ 406 w 468"/>
              <a:gd name="T61" fmla="*/ 398 h 469"/>
              <a:gd name="T62" fmla="*/ 399 w 468"/>
              <a:gd name="T63" fmla="*/ 298 h 4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468" h="469">
                <a:moveTo>
                  <a:pt x="399" y="298"/>
                </a:moveTo>
                <a:cubicBezTo>
                  <a:pt x="404" y="291"/>
                  <a:pt x="410" y="291"/>
                  <a:pt x="412" y="298"/>
                </a:cubicBezTo>
                <a:cubicBezTo>
                  <a:pt x="414" y="304"/>
                  <a:pt x="418" y="315"/>
                  <a:pt x="428" y="315"/>
                </a:cubicBezTo>
                <a:cubicBezTo>
                  <a:pt x="437" y="315"/>
                  <a:pt x="451" y="298"/>
                  <a:pt x="456" y="284"/>
                </a:cubicBezTo>
                <a:cubicBezTo>
                  <a:pt x="461" y="269"/>
                  <a:pt x="468" y="253"/>
                  <a:pt x="461" y="247"/>
                </a:cubicBezTo>
                <a:cubicBezTo>
                  <a:pt x="453" y="240"/>
                  <a:pt x="438" y="252"/>
                  <a:pt x="427" y="255"/>
                </a:cubicBezTo>
                <a:cubicBezTo>
                  <a:pt x="415" y="257"/>
                  <a:pt x="405" y="251"/>
                  <a:pt x="403" y="234"/>
                </a:cubicBezTo>
                <a:cubicBezTo>
                  <a:pt x="400" y="218"/>
                  <a:pt x="405" y="181"/>
                  <a:pt x="407" y="161"/>
                </a:cubicBezTo>
                <a:cubicBezTo>
                  <a:pt x="409" y="140"/>
                  <a:pt x="417" y="72"/>
                  <a:pt x="405" y="11"/>
                </a:cubicBezTo>
                <a:cubicBezTo>
                  <a:pt x="345" y="17"/>
                  <a:pt x="294" y="11"/>
                  <a:pt x="266" y="5"/>
                </a:cubicBezTo>
                <a:cubicBezTo>
                  <a:pt x="238" y="0"/>
                  <a:pt x="222" y="17"/>
                  <a:pt x="222" y="24"/>
                </a:cubicBezTo>
                <a:cubicBezTo>
                  <a:pt x="222" y="32"/>
                  <a:pt x="236" y="53"/>
                  <a:pt x="220" y="61"/>
                </a:cubicBezTo>
                <a:cubicBezTo>
                  <a:pt x="204" y="69"/>
                  <a:pt x="179" y="67"/>
                  <a:pt x="171" y="54"/>
                </a:cubicBezTo>
                <a:cubicBezTo>
                  <a:pt x="164" y="40"/>
                  <a:pt x="179" y="34"/>
                  <a:pt x="179" y="28"/>
                </a:cubicBezTo>
                <a:cubicBezTo>
                  <a:pt x="179" y="22"/>
                  <a:pt x="169" y="15"/>
                  <a:pt x="156" y="15"/>
                </a:cubicBezTo>
                <a:cubicBezTo>
                  <a:pt x="144" y="15"/>
                  <a:pt x="107" y="21"/>
                  <a:pt x="53" y="13"/>
                </a:cubicBezTo>
                <a:cubicBezTo>
                  <a:pt x="51" y="26"/>
                  <a:pt x="41" y="149"/>
                  <a:pt x="52" y="192"/>
                </a:cubicBezTo>
                <a:cubicBezTo>
                  <a:pt x="64" y="235"/>
                  <a:pt x="60" y="269"/>
                  <a:pt x="57" y="278"/>
                </a:cubicBezTo>
                <a:cubicBezTo>
                  <a:pt x="54" y="287"/>
                  <a:pt x="48" y="293"/>
                  <a:pt x="40" y="287"/>
                </a:cubicBezTo>
                <a:cubicBezTo>
                  <a:pt x="33" y="281"/>
                  <a:pt x="21" y="273"/>
                  <a:pt x="11" y="291"/>
                </a:cubicBezTo>
                <a:cubicBezTo>
                  <a:pt x="0" y="309"/>
                  <a:pt x="10" y="337"/>
                  <a:pt x="17" y="340"/>
                </a:cubicBezTo>
                <a:cubicBezTo>
                  <a:pt x="25" y="344"/>
                  <a:pt x="37" y="345"/>
                  <a:pt x="40" y="335"/>
                </a:cubicBezTo>
                <a:cubicBezTo>
                  <a:pt x="44" y="325"/>
                  <a:pt x="52" y="320"/>
                  <a:pt x="58" y="326"/>
                </a:cubicBezTo>
                <a:cubicBezTo>
                  <a:pt x="76" y="344"/>
                  <a:pt x="46" y="354"/>
                  <a:pt x="53" y="403"/>
                </a:cubicBezTo>
                <a:cubicBezTo>
                  <a:pt x="73" y="403"/>
                  <a:pt x="146" y="390"/>
                  <a:pt x="185" y="398"/>
                </a:cubicBezTo>
                <a:cubicBezTo>
                  <a:pt x="214" y="403"/>
                  <a:pt x="247" y="413"/>
                  <a:pt x="243" y="428"/>
                </a:cubicBezTo>
                <a:cubicBezTo>
                  <a:pt x="239" y="440"/>
                  <a:pt x="219" y="461"/>
                  <a:pt x="258" y="465"/>
                </a:cubicBezTo>
                <a:cubicBezTo>
                  <a:pt x="296" y="469"/>
                  <a:pt x="306" y="447"/>
                  <a:pt x="306" y="441"/>
                </a:cubicBezTo>
                <a:cubicBezTo>
                  <a:pt x="306" y="425"/>
                  <a:pt x="286" y="429"/>
                  <a:pt x="286" y="418"/>
                </a:cubicBezTo>
                <a:cubicBezTo>
                  <a:pt x="287" y="406"/>
                  <a:pt x="307" y="394"/>
                  <a:pt x="333" y="397"/>
                </a:cubicBezTo>
                <a:cubicBezTo>
                  <a:pt x="360" y="400"/>
                  <a:pt x="368" y="409"/>
                  <a:pt x="406" y="398"/>
                </a:cubicBezTo>
                <a:cubicBezTo>
                  <a:pt x="402" y="383"/>
                  <a:pt x="394" y="305"/>
                  <a:pt x="399" y="298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 useBgFill="1">
        <p:nvSpPr>
          <p:cNvPr id="13" name="Freeform 16"/>
          <p:cNvSpPr>
            <a:spLocks/>
          </p:cNvSpPr>
          <p:nvPr/>
        </p:nvSpPr>
        <p:spPr bwMode="auto">
          <a:xfrm>
            <a:off x="467544" y="3337347"/>
            <a:ext cx="1794874" cy="1536700"/>
          </a:xfrm>
          <a:custGeom>
            <a:avLst/>
            <a:gdLst>
              <a:gd name="T0" fmla="*/ 370 w 408"/>
              <a:gd name="T1" fmla="*/ 236 h 410"/>
              <a:gd name="T2" fmla="*/ 405 w 408"/>
              <a:gd name="T3" fmla="*/ 193 h 410"/>
              <a:gd name="T4" fmla="*/ 383 w 408"/>
              <a:gd name="T5" fmla="*/ 157 h 410"/>
              <a:gd name="T6" fmla="*/ 363 w 408"/>
              <a:gd name="T7" fmla="*/ 184 h 410"/>
              <a:gd name="T8" fmla="*/ 342 w 408"/>
              <a:gd name="T9" fmla="*/ 142 h 410"/>
              <a:gd name="T10" fmla="*/ 353 w 408"/>
              <a:gd name="T11" fmla="*/ 22 h 410"/>
              <a:gd name="T12" fmla="*/ 166 w 408"/>
              <a:gd name="T13" fmla="*/ 18 h 410"/>
              <a:gd name="T14" fmla="*/ 191 w 408"/>
              <a:gd name="T15" fmla="*/ 55 h 410"/>
              <a:gd name="T16" fmla="*/ 142 w 408"/>
              <a:gd name="T17" fmla="*/ 65 h 410"/>
              <a:gd name="T18" fmla="*/ 114 w 408"/>
              <a:gd name="T19" fmla="*/ 45 h 410"/>
              <a:gd name="T20" fmla="*/ 121 w 408"/>
              <a:gd name="T21" fmla="*/ 19 h 410"/>
              <a:gd name="T22" fmla="*/ 0 w 408"/>
              <a:gd name="T23" fmla="*/ 22 h 410"/>
              <a:gd name="T24" fmla="*/ 0 w 408"/>
              <a:gd name="T25" fmla="*/ 410 h 410"/>
              <a:gd name="T26" fmla="*/ 354 w 408"/>
              <a:gd name="T27" fmla="*/ 410 h 410"/>
              <a:gd name="T28" fmla="*/ 341 w 408"/>
              <a:gd name="T29" fmla="*/ 264 h 410"/>
              <a:gd name="T30" fmla="*/ 370 w 408"/>
              <a:gd name="T31" fmla="*/ 236 h 4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408" h="410">
                <a:moveTo>
                  <a:pt x="370" y="236"/>
                </a:moveTo>
                <a:cubicBezTo>
                  <a:pt x="399" y="239"/>
                  <a:pt x="403" y="209"/>
                  <a:pt x="405" y="193"/>
                </a:cubicBezTo>
                <a:cubicBezTo>
                  <a:pt x="408" y="176"/>
                  <a:pt x="397" y="157"/>
                  <a:pt x="383" y="157"/>
                </a:cubicBezTo>
                <a:cubicBezTo>
                  <a:pt x="370" y="157"/>
                  <a:pt x="375" y="184"/>
                  <a:pt x="363" y="184"/>
                </a:cubicBezTo>
                <a:cubicBezTo>
                  <a:pt x="351" y="184"/>
                  <a:pt x="343" y="156"/>
                  <a:pt x="342" y="142"/>
                </a:cubicBezTo>
                <a:cubicBezTo>
                  <a:pt x="342" y="116"/>
                  <a:pt x="359" y="73"/>
                  <a:pt x="353" y="22"/>
                </a:cubicBezTo>
                <a:cubicBezTo>
                  <a:pt x="302" y="0"/>
                  <a:pt x="176" y="8"/>
                  <a:pt x="166" y="18"/>
                </a:cubicBezTo>
                <a:cubicBezTo>
                  <a:pt x="156" y="28"/>
                  <a:pt x="195" y="42"/>
                  <a:pt x="191" y="55"/>
                </a:cubicBezTo>
                <a:cubicBezTo>
                  <a:pt x="187" y="69"/>
                  <a:pt x="163" y="66"/>
                  <a:pt x="142" y="65"/>
                </a:cubicBezTo>
                <a:cubicBezTo>
                  <a:pt x="122" y="63"/>
                  <a:pt x="113" y="56"/>
                  <a:pt x="114" y="45"/>
                </a:cubicBezTo>
                <a:cubicBezTo>
                  <a:pt x="114" y="34"/>
                  <a:pt x="132" y="25"/>
                  <a:pt x="121" y="19"/>
                </a:cubicBezTo>
                <a:cubicBezTo>
                  <a:pt x="102" y="9"/>
                  <a:pt x="48" y="10"/>
                  <a:pt x="0" y="22"/>
                </a:cubicBezTo>
                <a:cubicBezTo>
                  <a:pt x="0" y="410"/>
                  <a:pt x="0" y="410"/>
                  <a:pt x="0" y="410"/>
                </a:cubicBezTo>
                <a:cubicBezTo>
                  <a:pt x="354" y="410"/>
                  <a:pt x="354" y="410"/>
                  <a:pt x="354" y="410"/>
                </a:cubicBezTo>
                <a:cubicBezTo>
                  <a:pt x="353" y="350"/>
                  <a:pt x="343" y="274"/>
                  <a:pt x="341" y="264"/>
                </a:cubicBezTo>
                <a:cubicBezTo>
                  <a:pt x="339" y="250"/>
                  <a:pt x="341" y="234"/>
                  <a:pt x="370" y="236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187624" y="5373216"/>
            <a:ext cx="4608512" cy="10081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/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solidFill>
                  <a:srgbClr val="002060"/>
                </a:solidFill>
              </a:rPr>
              <a:t>17 - 12 + 4 =</a:t>
            </a:r>
          </a:p>
        </p:txBody>
      </p:sp>
      <p:grpSp>
        <p:nvGrpSpPr>
          <p:cNvPr id="30" name="Группа 29"/>
          <p:cNvGrpSpPr/>
          <p:nvPr/>
        </p:nvGrpSpPr>
        <p:grpSpPr>
          <a:xfrm>
            <a:off x="7254665" y="2575975"/>
            <a:ext cx="1905000" cy="1905000"/>
            <a:chOff x="7254665" y="2575975"/>
            <a:chExt cx="1905000" cy="1905000"/>
          </a:xfrm>
        </p:grpSpPr>
        <p:pic>
          <p:nvPicPr>
            <p:cNvPr id="31" name="Рисунок 3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54665" y="2575975"/>
              <a:ext cx="1905000" cy="1905000"/>
            </a:xfrm>
            <a:prstGeom prst="rect">
              <a:avLst/>
            </a:prstGeom>
          </p:spPr>
        </p:pic>
        <p:sp>
          <p:nvSpPr>
            <p:cNvPr id="32" name="Овал 31"/>
            <p:cNvSpPr/>
            <p:nvPr/>
          </p:nvSpPr>
          <p:spPr>
            <a:xfrm>
              <a:off x="7631681" y="3622164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Овал 32"/>
            <p:cNvSpPr/>
            <p:nvPr/>
          </p:nvSpPr>
          <p:spPr>
            <a:xfrm>
              <a:off x="7756017" y="3717032"/>
              <a:ext cx="792088" cy="619776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b="1" dirty="0" smtClean="0">
                  <a:solidFill>
                    <a:srgbClr val="002060"/>
                  </a:solidFill>
                </a:rPr>
                <a:t>10</a:t>
              </a:r>
              <a:endParaRPr lang="ru-RU" sz="2800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35" name="Группа 34"/>
          <p:cNvGrpSpPr/>
          <p:nvPr/>
        </p:nvGrpSpPr>
        <p:grpSpPr>
          <a:xfrm>
            <a:off x="7245557" y="487592"/>
            <a:ext cx="1905000" cy="1905000"/>
            <a:chOff x="7245557" y="487592"/>
            <a:chExt cx="1905000" cy="1905000"/>
          </a:xfrm>
        </p:grpSpPr>
        <p:pic>
          <p:nvPicPr>
            <p:cNvPr id="37" name="Рисунок 36">
              <a:hlinkClick r:id="" action="ppaction://hlinkshowjump?jump=nextslide">
                <a:snd r:embed="rId5" name="chimes.wav"/>
              </a:hlinkClick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5557" y="487592"/>
              <a:ext cx="1905000" cy="1905000"/>
            </a:xfrm>
            <a:prstGeom prst="rect">
              <a:avLst/>
            </a:prstGeom>
          </p:spPr>
        </p:pic>
        <p:sp>
          <p:nvSpPr>
            <p:cNvPr id="38" name="Овал 37"/>
            <p:cNvSpPr/>
            <p:nvPr/>
          </p:nvSpPr>
          <p:spPr>
            <a:xfrm>
              <a:off x="7608822" y="1533931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6" name="Овал 35">
            <a:hlinkClick r:id="" action="ppaction://hlinkshowjump?jump=nextslide">
              <a:snd r:embed="rId5" name="chimes.wav"/>
            </a:hlinkClick>
          </p:cNvPr>
          <p:cNvSpPr/>
          <p:nvPr/>
        </p:nvSpPr>
        <p:spPr>
          <a:xfrm>
            <a:off x="7746909" y="1628800"/>
            <a:ext cx="792088" cy="61977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glow rad="635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9</a:t>
            </a:r>
            <a:endParaRPr lang="ru-RU" sz="2800" b="1" dirty="0">
              <a:solidFill>
                <a:srgbClr val="002060"/>
              </a:solidFill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7236449" y="4664358"/>
            <a:ext cx="1905000" cy="1905000"/>
            <a:chOff x="7236449" y="4664358"/>
            <a:chExt cx="1905000" cy="1905000"/>
          </a:xfrm>
        </p:grpSpPr>
        <p:grpSp>
          <p:nvGrpSpPr>
            <p:cNvPr id="9" name="Группа 8"/>
            <p:cNvGrpSpPr/>
            <p:nvPr/>
          </p:nvGrpSpPr>
          <p:grpSpPr>
            <a:xfrm>
              <a:off x="7236449" y="4664358"/>
              <a:ext cx="1905000" cy="1905000"/>
              <a:chOff x="7236449" y="4664358"/>
              <a:chExt cx="1905000" cy="1905000"/>
            </a:xfrm>
          </p:grpSpPr>
          <p:pic>
            <p:nvPicPr>
              <p:cNvPr id="21" name="Рисунок 20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236449" y="4664358"/>
                <a:ext cx="1905000" cy="1905000"/>
              </a:xfrm>
              <a:prstGeom prst="rect">
                <a:avLst/>
              </a:prstGeom>
            </p:spPr>
          </p:pic>
          <p:sp>
            <p:nvSpPr>
              <p:cNvPr id="40" name="Овал 39"/>
              <p:cNvSpPr/>
              <p:nvPr/>
            </p:nvSpPr>
            <p:spPr>
              <a:xfrm>
                <a:off x="7594422" y="5705029"/>
                <a:ext cx="45719" cy="45719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39" name="Овал 38"/>
            <p:cNvSpPr/>
            <p:nvPr/>
          </p:nvSpPr>
          <p:spPr>
            <a:xfrm>
              <a:off x="7737801" y="5805566"/>
              <a:ext cx="792088" cy="619776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b="1" dirty="0" smtClean="0">
                  <a:solidFill>
                    <a:srgbClr val="002060"/>
                  </a:solidFill>
                </a:rPr>
                <a:t>11</a:t>
              </a:r>
              <a:endParaRPr lang="ru-RU" sz="2800" b="1" dirty="0">
                <a:solidFill>
                  <a:srgbClr val="002060"/>
                </a:solidFill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213397392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Freeform 6"/>
          <p:cNvSpPr>
            <a:spLocks/>
          </p:cNvSpPr>
          <p:nvPr/>
        </p:nvSpPr>
        <p:spPr bwMode="auto">
          <a:xfrm>
            <a:off x="467544" y="476672"/>
            <a:ext cx="1860041" cy="1481138"/>
          </a:xfrm>
          <a:custGeom>
            <a:avLst/>
            <a:gdLst>
              <a:gd name="T0" fmla="*/ 108 w 423"/>
              <a:gd name="T1" fmla="*/ 381 h 395"/>
              <a:gd name="T2" fmla="*/ 90 w 423"/>
              <a:gd name="T3" fmla="*/ 344 h 395"/>
              <a:gd name="T4" fmla="*/ 148 w 423"/>
              <a:gd name="T5" fmla="*/ 341 h 395"/>
              <a:gd name="T6" fmla="*/ 165 w 423"/>
              <a:gd name="T7" fmla="*/ 361 h 395"/>
              <a:gd name="T8" fmla="*/ 149 w 423"/>
              <a:gd name="T9" fmla="*/ 382 h 395"/>
              <a:gd name="T10" fmla="*/ 160 w 423"/>
              <a:gd name="T11" fmla="*/ 392 h 395"/>
              <a:gd name="T12" fmla="*/ 353 w 423"/>
              <a:gd name="T13" fmla="*/ 395 h 395"/>
              <a:gd name="T14" fmla="*/ 352 w 423"/>
              <a:gd name="T15" fmla="*/ 286 h 395"/>
              <a:gd name="T16" fmla="*/ 382 w 423"/>
              <a:gd name="T17" fmla="*/ 294 h 395"/>
              <a:gd name="T18" fmla="*/ 409 w 423"/>
              <a:gd name="T19" fmla="*/ 272 h 395"/>
              <a:gd name="T20" fmla="*/ 416 w 423"/>
              <a:gd name="T21" fmla="*/ 230 h 395"/>
              <a:gd name="T22" fmla="*/ 387 w 423"/>
              <a:gd name="T23" fmla="*/ 235 h 395"/>
              <a:gd name="T24" fmla="*/ 356 w 423"/>
              <a:gd name="T25" fmla="*/ 225 h 395"/>
              <a:gd name="T26" fmla="*/ 355 w 423"/>
              <a:gd name="T27" fmla="*/ 154 h 395"/>
              <a:gd name="T28" fmla="*/ 351 w 423"/>
              <a:gd name="T29" fmla="*/ 0 h 395"/>
              <a:gd name="T30" fmla="*/ 0 w 423"/>
              <a:gd name="T31" fmla="*/ 0 h 395"/>
              <a:gd name="T32" fmla="*/ 0 w 423"/>
              <a:gd name="T33" fmla="*/ 390 h 395"/>
              <a:gd name="T34" fmla="*/ 108 w 423"/>
              <a:gd name="T35" fmla="*/ 381 h 3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423" h="395">
                <a:moveTo>
                  <a:pt x="108" y="381"/>
                </a:moveTo>
                <a:cubicBezTo>
                  <a:pt x="119" y="365"/>
                  <a:pt x="83" y="360"/>
                  <a:pt x="90" y="344"/>
                </a:cubicBezTo>
                <a:cubicBezTo>
                  <a:pt x="97" y="328"/>
                  <a:pt x="135" y="340"/>
                  <a:pt x="148" y="341"/>
                </a:cubicBezTo>
                <a:cubicBezTo>
                  <a:pt x="166" y="343"/>
                  <a:pt x="169" y="355"/>
                  <a:pt x="165" y="361"/>
                </a:cubicBezTo>
                <a:cubicBezTo>
                  <a:pt x="161" y="368"/>
                  <a:pt x="147" y="374"/>
                  <a:pt x="149" y="382"/>
                </a:cubicBezTo>
                <a:cubicBezTo>
                  <a:pt x="150" y="390"/>
                  <a:pt x="153" y="393"/>
                  <a:pt x="160" y="392"/>
                </a:cubicBezTo>
                <a:cubicBezTo>
                  <a:pt x="166" y="391"/>
                  <a:pt x="227" y="369"/>
                  <a:pt x="353" y="395"/>
                </a:cubicBezTo>
                <a:cubicBezTo>
                  <a:pt x="349" y="384"/>
                  <a:pt x="342" y="300"/>
                  <a:pt x="352" y="286"/>
                </a:cubicBezTo>
                <a:cubicBezTo>
                  <a:pt x="362" y="273"/>
                  <a:pt x="373" y="285"/>
                  <a:pt x="382" y="294"/>
                </a:cubicBezTo>
                <a:cubicBezTo>
                  <a:pt x="390" y="303"/>
                  <a:pt x="400" y="287"/>
                  <a:pt x="409" y="272"/>
                </a:cubicBezTo>
                <a:cubicBezTo>
                  <a:pt x="418" y="257"/>
                  <a:pt x="423" y="238"/>
                  <a:pt x="416" y="230"/>
                </a:cubicBezTo>
                <a:cubicBezTo>
                  <a:pt x="410" y="222"/>
                  <a:pt x="401" y="222"/>
                  <a:pt x="387" y="235"/>
                </a:cubicBezTo>
                <a:cubicBezTo>
                  <a:pt x="378" y="243"/>
                  <a:pt x="365" y="242"/>
                  <a:pt x="356" y="225"/>
                </a:cubicBezTo>
                <a:cubicBezTo>
                  <a:pt x="350" y="213"/>
                  <a:pt x="350" y="187"/>
                  <a:pt x="355" y="154"/>
                </a:cubicBezTo>
                <a:cubicBezTo>
                  <a:pt x="360" y="123"/>
                  <a:pt x="362" y="36"/>
                  <a:pt x="35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390"/>
                  <a:pt x="0" y="390"/>
                  <a:pt x="0" y="390"/>
                </a:cubicBezTo>
                <a:cubicBezTo>
                  <a:pt x="45" y="379"/>
                  <a:pt x="100" y="392"/>
                  <a:pt x="108" y="381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 useBgFill="1">
        <p:nvSpPr>
          <p:cNvPr id="4" name="Freeform 7"/>
          <p:cNvSpPr>
            <a:spLocks/>
          </p:cNvSpPr>
          <p:nvPr/>
        </p:nvSpPr>
        <p:spPr bwMode="auto">
          <a:xfrm>
            <a:off x="3338598" y="476672"/>
            <a:ext cx="1800460" cy="1682750"/>
          </a:xfrm>
          <a:custGeom>
            <a:avLst/>
            <a:gdLst>
              <a:gd name="T0" fmla="*/ 56 w 409"/>
              <a:gd name="T1" fmla="*/ 87 h 449"/>
              <a:gd name="T2" fmla="*/ 34 w 409"/>
              <a:gd name="T3" fmla="*/ 127 h 449"/>
              <a:gd name="T4" fmla="*/ 7 w 409"/>
              <a:gd name="T5" fmla="*/ 175 h 449"/>
              <a:gd name="T6" fmla="*/ 39 w 409"/>
              <a:gd name="T7" fmla="*/ 185 h 449"/>
              <a:gd name="T8" fmla="*/ 57 w 409"/>
              <a:gd name="T9" fmla="*/ 207 h 449"/>
              <a:gd name="T10" fmla="*/ 52 w 409"/>
              <a:gd name="T11" fmla="*/ 393 h 449"/>
              <a:gd name="T12" fmla="*/ 153 w 409"/>
              <a:gd name="T13" fmla="*/ 400 h 449"/>
              <a:gd name="T14" fmla="*/ 146 w 409"/>
              <a:gd name="T15" fmla="*/ 426 h 449"/>
              <a:gd name="T16" fmla="*/ 174 w 409"/>
              <a:gd name="T17" fmla="*/ 445 h 449"/>
              <a:gd name="T18" fmla="*/ 223 w 409"/>
              <a:gd name="T19" fmla="*/ 436 h 449"/>
              <a:gd name="T20" fmla="*/ 198 w 409"/>
              <a:gd name="T21" fmla="*/ 398 h 449"/>
              <a:gd name="T22" fmla="*/ 406 w 409"/>
              <a:gd name="T23" fmla="*/ 390 h 449"/>
              <a:gd name="T24" fmla="*/ 400 w 409"/>
              <a:gd name="T25" fmla="*/ 286 h 449"/>
              <a:gd name="T26" fmla="*/ 372 w 409"/>
              <a:gd name="T27" fmla="*/ 259 h 449"/>
              <a:gd name="T28" fmla="*/ 366 w 409"/>
              <a:gd name="T29" fmla="*/ 198 h 449"/>
              <a:gd name="T30" fmla="*/ 388 w 409"/>
              <a:gd name="T31" fmla="*/ 211 h 449"/>
              <a:gd name="T32" fmla="*/ 400 w 409"/>
              <a:gd name="T33" fmla="*/ 218 h 449"/>
              <a:gd name="T34" fmla="*/ 401 w 409"/>
              <a:gd name="T35" fmla="*/ 57 h 449"/>
              <a:gd name="T36" fmla="*/ 399 w 409"/>
              <a:gd name="T37" fmla="*/ 0 h 449"/>
              <a:gd name="T38" fmla="*/ 43 w 409"/>
              <a:gd name="T39" fmla="*/ 0 h 449"/>
              <a:gd name="T40" fmla="*/ 56 w 409"/>
              <a:gd name="T41" fmla="*/ 87 h 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409" h="449">
                <a:moveTo>
                  <a:pt x="56" y="87"/>
                </a:moveTo>
                <a:cubicBezTo>
                  <a:pt x="53" y="100"/>
                  <a:pt x="48" y="122"/>
                  <a:pt x="34" y="127"/>
                </a:cubicBezTo>
                <a:cubicBezTo>
                  <a:pt x="15" y="133"/>
                  <a:pt x="0" y="153"/>
                  <a:pt x="7" y="175"/>
                </a:cubicBezTo>
                <a:cubicBezTo>
                  <a:pt x="14" y="194"/>
                  <a:pt x="31" y="195"/>
                  <a:pt x="39" y="185"/>
                </a:cubicBezTo>
                <a:cubicBezTo>
                  <a:pt x="60" y="159"/>
                  <a:pt x="66" y="177"/>
                  <a:pt x="57" y="207"/>
                </a:cubicBezTo>
                <a:cubicBezTo>
                  <a:pt x="32" y="287"/>
                  <a:pt x="44" y="341"/>
                  <a:pt x="52" y="393"/>
                </a:cubicBezTo>
                <a:cubicBezTo>
                  <a:pt x="63" y="391"/>
                  <a:pt x="127" y="386"/>
                  <a:pt x="153" y="400"/>
                </a:cubicBezTo>
                <a:cubicBezTo>
                  <a:pt x="164" y="406"/>
                  <a:pt x="146" y="415"/>
                  <a:pt x="146" y="426"/>
                </a:cubicBezTo>
                <a:cubicBezTo>
                  <a:pt x="145" y="437"/>
                  <a:pt x="154" y="444"/>
                  <a:pt x="174" y="445"/>
                </a:cubicBezTo>
                <a:cubicBezTo>
                  <a:pt x="195" y="447"/>
                  <a:pt x="219" y="449"/>
                  <a:pt x="223" y="436"/>
                </a:cubicBezTo>
                <a:cubicBezTo>
                  <a:pt x="227" y="423"/>
                  <a:pt x="188" y="408"/>
                  <a:pt x="198" y="398"/>
                </a:cubicBezTo>
                <a:cubicBezTo>
                  <a:pt x="208" y="388"/>
                  <a:pt x="341" y="381"/>
                  <a:pt x="406" y="390"/>
                </a:cubicBezTo>
                <a:cubicBezTo>
                  <a:pt x="399" y="342"/>
                  <a:pt x="405" y="311"/>
                  <a:pt x="400" y="286"/>
                </a:cubicBezTo>
                <a:cubicBezTo>
                  <a:pt x="397" y="274"/>
                  <a:pt x="384" y="254"/>
                  <a:pt x="372" y="259"/>
                </a:cubicBezTo>
                <a:cubicBezTo>
                  <a:pt x="342" y="272"/>
                  <a:pt x="348" y="211"/>
                  <a:pt x="366" y="198"/>
                </a:cubicBezTo>
                <a:cubicBezTo>
                  <a:pt x="384" y="186"/>
                  <a:pt x="388" y="202"/>
                  <a:pt x="388" y="211"/>
                </a:cubicBezTo>
                <a:cubicBezTo>
                  <a:pt x="388" y="220"/>
                  <a:pt x="393" y="223"/>
                  <a:pt x="400" y="218"/>
                </a:cubicBezTo>
                <a:cubicBezTo>
                  <a:pt x="406" y="212"/>
                  <a:pt x="409" y="111"/>
                  <a:pt x="401" y="57"/>
                </a:cubicBezTo>
                <a:cubicBezTo>
                  <a:pt x="399" y="43"/>
                  <a:pt x="398" y="22"/>
                  <a:pt x="399" y="0"/>
                </a:cubicBezTo>
                <a:cubicBezTo>
                  <a:pt x="43" y="0"/>
                  <a:pt x="43" y="0"/>
                  <a:pt x="43" y="0"/>
                </a:cubicBezTo>
                <a:cubicBezTo>
                  <a:pt x="54" y="29"/>
                  <a:pt x="62" y="63"/>
                  <a:pt x="56" y="87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 useBgFill="1">
        <p:nvSpPr>
          <p:cNvPr id="5" name="Freeform 8"/>
          <p:cNvSpPr>
            <a:spLocks/>
          </p:cNvSpPr>
          <p:nvPr/>
        </p:nvSpPr>
        <p:spPr bwMode="auto">
          <a:xfrm>
            <a:off x="1971961" y="476672"/>
            <a:ext cx="1657093" cy="1690688"/>
          </a:xfrm>
          <a:custGeom>
            <a:avLst/>
            <a:gdLst>
              <a:gd name="T0" fmla="*/ 13 w 377"/>
              <a:gd name="T1" fmla="*/ 154 h 451"/>
              <a:gd name="T2" fmla="*/ 14 w 377"/>
              <a:gd name="T3" fmla="*/ 225 h 451"/>
              <a:gd name="T4" fmla="*/ 45 w 377"/>
              <a:gd name="T5" fmla="*/ 235 h 451"/>
              <a:gd name="T6" fmla="*/ 74 w 377"/>
              <a:gd name="T7" fmla="*/ 230 h 451"/>
              <a:gd name="T8" fmla="*/ 67 w 377"/>
              <a:gd name="T9" fmla="*/ 272 h 451"/>
              <a:gd name="T10" fmla="*/ 40 w 377"/>
              <a:gd name="T11" fmla="*/ 294 h 451"/>
              <a:gd name="T12" fmla="*/ 10 w 377"/>
              <a:gd name="T13" fmla="*/ 286 h 451"/>
              <a:gd name="T14" fmla="*/ 11 w 377"/>
              <a:gd name="T15" fmla="*/ 395 h 451"/>
              <a:gd name="T16" fmla="*/ 114 w 377"/>
              <a:gd name="T17" fmla="*/ 397 h 451"/>
              <a:gd name="T18" fmla="*/ 137 w 377"/>
              <a:gd name="T19" fmla="*/ 410 h 451"/>
              <a:gd name="T20" fmla="*/ 129 w 377"/>
              <a:gd name="T21" fmla="*/ 436 h 451"/>
              <a:gd name="T22" fmla="*/ 178 w 377"/>
              <a:gd name="T23" fmla="*/ 443 h 451"/>
              <a:gd name="T24" fmla="*/ 180 w 377"/>
              <a:gd name="T25" fmla="*/ 406 h 451"/>
              <a:gd name="T26" fmla="*/ 224 w 377"/>
              <a:gd name="T27" fmla="*/ 387 h 451"/>
              <a:gd name="T28" fmla="*/ 363 w 377"/>
              <a:gd name="T29" fmla="*/ 393 h 451"/>
              <a:gd name="T30" fmla="*/ 368 w 377"/>
              <a:gd name="T31" fmla="*/ 207 h 451"/>
              <a:gd name="T32" fmla="*/ 350 w 377"/>
              <a:gd name="T33" fmla="*/ 185 h 451"/>
              <a:gd name="T34" fmla="*/ 318 w 377"/>
              <a:gd name="T35" fmla="*/ 175 h 451"/>
              <a:gd name="T36" fmla="*/ 345 w 377"/>
              <a:gd name="T37" fmla="*/ 127 h 451"/>
              <a:gd name="T38" fmla="*/ 367 w 377"/>
              <a:gd name="T39" fmla="*/ 87 h 451"/>
              <a:gd name="T40" fmla="*/ 354 w 377"/>
              <a:gd name="T41" fmla="*/ 0 h 451"/>
              <a:gd name="T42" fmla="*/ 9 w 377"/>
              <a:gd name="T43" fmla="*/ 0 h 451"/>
              <a:gd name="T44" fmla="*/ 13 w 377"/>
              <a:gd name="T45" fmla="*/ 154 h 4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377" h="451">
                <a:moveTo>
                  <a:pt x="13" y="154"/>
                </a:moveTo>
                <a:cubicBezTo>
                  <a:pt x="8" y="187"/>
                  <a:pt x="8" y="213"/>
                  <a:pt x="14" y="225"/>
                </a:cubicBezTo>
                <a:cubicBezTo>
                  <a:pt x="23" y="242"/>
                  <a:pt x="36" y="243"/>
                  <a:pt x="45" y="235"/>
                </a:cubicBezTo>
                <a:cubicBezTo>
                  <a:pt x="59" y="222"/>
                  <a:pt x="68" y="222"/>
                  <a:pt x="74" y="230"/>
                </a:cubicBezTo>
                <a:cubicBezTo>
                  <a:pt x="81" y="238"/>
                  <a:pt x="76" y="257"/>
                  <a:pt x="67" y="272"/>
                </a:cubicBezTo>
                <a:cubicBezTo>
                  <a:pt x="58" y="287"/>
                  <a:pt x="48" y="303"/>
                  <a:pt x="40" y="294"/>
                </a:cubicBezTo>
                <a:cubicBezTo>
                  <a:pt x="31" y="285"/>
                  <a:pt x="20" y="273"/>
                  <a:pt x="10" y="286"/>
                </a:cubicBezTo>
                <a:cubicBezTo>
                  <a:pt x="0" y="300"/>
                  <a:pt x="7" y="384"/>
                  <a:pt x="11" y="395"/>
                </a:cubicBezTo>
                <a:cubicBezTo>
                  <a:pt x="65" y="403"/>
                  <a:pt x="102" y="397"/>
                  <a:pt x="114" y="397"/>
                </a:cubicBezTo>
                <a:cubicBezTo>
                  <a:pt x="127" y="397"/>
                  <a:pt x="137" y="404"/>
                  <a:pt x="137" y="410"/>
                </a:cubicBezTo>
                <a:cubicBezTo>
                  <a:pt x="137" y="416"/>
                  <a:pt x="122" y="422"/>
                  <a:pt x="129" y="436"/>
                </a:cubicBezTo>
                <a:cubicBezTo>
                  <a:pt x="137" y="449"/>
                  <a:pt x="162" y="451"/>
                  <a:pt x="178" y="443"/>
                </a:cubicBezTo>
                <a:cubicBezTo>
                  <a:pt x="194" y="435"/>
                  <a:pt x="180" y="414"/>
                  <a:pt x="180" y="406"/>
                </a:cubicBezTo>
                <a:cubicBezTo>
                  <a:pt x="180" y="399"/>
                  <a:pt x="196" y="382"/>
                  <a:pt x="224" y="387"/>
                </a:cubicBezTo>
                <a:cubicBezTo>
                  <a:pt x="252" y="393"/>
                  <a:pt x="303" y="399"/>
                  <a:pt x="363" y="393"/>
                </a:cubicBezTo>
                <a:cubicBezTo>
                  <a:pt x="355" y="341"/>
                  <a:pt x="343" y="287"/>
                  <a:pt x="368" y="207"/>
                </a:cubicBezTo>
                <a:cubicBezTo>
                  <a:pt x="377" y="177"/>
                  <a:pt x="371" y="159"/>
                  <a:pt x="350" y="185"/>
                </a:cubicBezTo>
                <a:cubicBezTo>
                  <a:pt x="342" y="195"/>
                  <a:pt x="325" y="194"/>
                  <a:pt x="318" y="175"/>
                </a:cubicBezTo>
                <a:cubicBezTo>
                  <a:pt x="311" y="153"/>
                  <a:pt x="326" y="133"/>
                  <a:pt x="345" y="127"/>
                </a:cubicBezTo>
                <a:cubicBezTo>
                  <a:pt x="359" y="122"/>
                  <a:pt x="364" y="100"/>
                  <a:pt x="367" y="87"/>
                </a:cubicBezTo>
                <a:cubicBezTo>
                  <a:pt x="373" y="63"/>
                  <a:pt x="365" y="29"/>
                  <a:pt x="354" y="0"/>
                </a:cubicBezTo>
                <a:cubicBezTo>
                  <a:pt x="9" y="0"/>
                  <a:pt x="9" y="0"/>
                  <a:pt x="9" y="0"/>
                </a:cubicBezTo>
                <a:cubicBezTo>
                  <a:pt x="20" y="36"/>
                  <a:pt x="18" y="123"/>
                  <a:pt x="13" y="154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 useBgFill="1">
        <p:nvSpPr>
          <p:cNvPr id="8" name="Freeform 11"/>
          <p:cNvSpPr>
            <a:spLocks/>
          </p:cNvSpPr>
          <p:nvPr/>
        </p:nvSpPr>
        <p:spPr bwMode="auto">
          <a:xfrm>
            <a:off x="1787634" y="1908597"/>
            <a:ext cx="2057402" cy="1758950"/>
          </a:xfrm>
          <a:custGeom>
            <a:avLst/>
            <a:gdLst>
              <a:gd name="T0" fmla="*/ 399 w 468"/>
              <a:gd name="T1" fmla="*/ 298 h 469"/>
              <a:gd name="T2" fmla="*/ 412 w 468"/>
              <a:gd name="T3" fmla="*/ 298 h 469"/>
              <a:gd name="T4" fmla="*/ 428 w 468"/>
              <a:gd name="T5" fmla="*/ 315 h 469"/>
              <a:gd name="T6" fmla="*/ 456 w 468"/>
              <a:gd name="T7" fmla="*/ 284 h 469"/>
              <a:gd name="T8" fmla="*/ 461 w 468"/>
              <a:gd name="T9" fmla="*/ 247 h 469"/>
              <a:gd name="T10" fmla="*/ 427 w 468"/>
              <a:gd name="T11" fmla="*/ 255 h 469"/>
              <a:gd name="T12" fmla="*/ 403 w 468"/>
              <a:gd name="T13" fmla="*/ 234 h 469"/>
              <a:gd name="T14" fmla="*/ 407 w 468"/>
              <a:gd name="T15" fmla="*/ 161 h 469"/>
              <a:gd name="T16" fmla="*/ 405 w 468"/>
              <a:gd name="T17" fmla="*/ 11 h 469"/>
              <a:gd name="T18" fmla="*/ 266 w 468"/>
              <a:gd name="T19" fmla="*/ 5 h 469"/>
              <a:gd name="T20" fmla="*/ 222 w 468"/>
              <a:gd name="T21" fmla="*/ 24 h 469"/>
              <a:gd name="T22" fmla="*/ 220 w 468"/>
              <a:gd name="T23" fmla="*/ 61 h 469"/>
              <a:gd name="T24" fmla="*/ 171 w 468"/>
              <a:gd name="T25" fmla="*/ 54 h 469"/>
              <a:gd name="T26" fmla="*/ 179 w 468"/>
              <a:gd name="T27" fmla="*/ 28 h 469"/>
              <a:gd name="T28" fmla="*/ 156 w 468"/>
              <a:gd name="T29" fmla="*/ 15 h 469"/>
              <a:gd name="T30" fmla="*/ 53 w 468"/>
              <a:gd name="T31" fmla="*/ 13 h 469"/>
              <a:gd name="T32" fmla="*/ 52 w 468"/>
              <a:gd name="T33" fmla="*/ 192 h 469"/>
              <a:gd name="T34" fmla="*/ 57 w 468"/>
              <a:gd name="T35" fmla="*/ 278 h 469"/>
              <a:gd name="T36" fmla="*/ 40 w 468"/>
              <a:gd name="T37" fmla="*/ 287 h 469"/>
              <a:gd name="T38" fmla="*/ 11 w 468"/>
              <a:gd name="T39" fmla="*/ 291 h 469"/>
              <a:gd name="T40" fmla="*/ 17 w 468"/>
              <a:gd name="T41" fmla="*/ 340 h 469"/>
              <a:gd name="T42" fmla="*/ 40 w 468"/>
              <a:gd name="T43" fmla="*/ 335 h 469"/>
              <a:gd name="T44" fmla="*/ 58 w 468"/>
              <a:gd name="T45" fmla="*/ 326 h 469"/>
              <a:gd name="T46" fmla="*/ 53 w 468"/>
              <a:gd name="T47" fmla="*/ 403 h 469"/>
              <a:gd name="T48" fmla="*/ 185 w 468"/>
              <a:gd name="T49" fmla="*/ 398 h 469"/>
              <a:gd name="T50" fmla="*/ 243 w 468"/>
              <a:gd name="T51" fmla="*/ 428 h 469"/>
              <a:gd name="T52" fmla="*/ 258 w 468"/>
              <a:gd name="T53" fmla="*/ 465 h 469"/>
              <a:gd name="T54" fmla="*/ 306 w 468"/>
              <a:gd name="T55" fmla="*/ 441 h 469"/>
              <a:gd name="T56" fmla="*/ 286 w 468"/>
              <a:gd name="T57" fmla="*/ 418 h 469"/>
              <a:gd name="T58" fmla="*/ 333 w 468"/>
              <a:gd name="T59" fmla="*/ 397 h 469"/>
              <a:gd name="T60" fmla="*/ 406 w 468"/>
              <a:gd name="T61" fmla="*/ 398 h 469"/>
              <a:gd name="T62" fmla="*/ 399 w 468"/>
              <a:gd name="T63" fmla="*/ 298 h 4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468" h="469">
                <a:moveTo>
                  <a:pt x="399" y="298"/>
                </a:moveTo>
                <a:cubicBezTo>
                  <a:pt x="404" y="291"/>
                  <a:pt x="410" y="291"/>
                  <a:pt x="412" y="298"/>
                </a:cubicBezTo>
                <a:cubicBezTo>
                  <a:pt x="414" y="304"/>
                  <a:pt x="418" y="315"/>
                  <a:pt x="428" y="315"/>
                </a:cubicBezTo>
                <a:cubicBezTo>
                  <a:pt x="437" y="315"/>
                  <a:pt x="451" y="298"/>
                  <a:pt x="456" y="284"/>
                </a:cubicBezTo>
                <a:cubicBezTo>
                  <a:pt x="461" y="269"/>
                  <a:pt x="468" y="253"/>
                  <a:pt x="461" y="247"/>
                </a:cubicBezTo>
                <a:cubicBezTo>
                  <a:pt x="453" y="240"/>
                  <a:pt x="438" y="252"/>
                  <a:pt x="427" y="255"/>
                </a:cubicBezTo>
                <a:cubicBezTo>
                  <a:pt x="415" y="257"/>
                  <a:pt x="405" y="251"/>
                  <a:pt x="403" y="234"/>
                </a:cubicBezTo>
                <a:cubicBezTo>
                  <a:pt x="400" y="218"/>
                  <a:pt x="405" y="181"/>
                  <a:pt x="407" y="161"/>
                </a:cubicBezTo>
                <a:cubicBezTo>
                  <a:pt x="409" y="140"/>
                  <a:pt x="417" y="72"/>
                  <a:pt x="405" y="11"/>
                </a:cubicBezTo>
                <a:cubicBezTo>
                  <a:pt x="345" y="17"/>
                  <a:pt x="294" y="11"/>
                  <a:pt x="266" y="5"/>
                </a:cubicBezTo>
                <a:cubicBezTo>
                  <a:pt x="238" y="0"/>
                  <a:pt x="222" y="17"/>
                  <a:pt x="222" y="24"/>
                </a:cubicBezTo>
                <a:cubicBezTo>
                  <a:pt x="222" y="32"/>
                  <a:pt x="236" y="53"/>
                  <a:pt x="220" y="61"/>
                </a:cubicBezTo>
                <a:cubicBezTo>
                  <a:pt x="204" y="69"/>
                  <a:pt x="179" y="67"/>
                  <a:pt x="171" y="54"/>
                </a:cubicBezTo>
                <a:cubicBezTo>
                  <a:pt x="164" y="40"/>
                  <a:pt x="179" y="34"/>
                  <a:pt x="179" y="28"/>
                </a:cubicBezTo>
                <a:cubicBezTo>
                  <a:pt x="179" y="22"/>
                  <a:pt x="169" y="15"/>
                  <a:pt x="156" y="15"/>
                </a:cubicBezTo>
                <a:cubicBezTo>
                  <a:pt x="144" y="15"/>
                  <a:pt x="107" y="21"/>
                  <a:pt x="53" y="13"/>
                </a:cubicBezTo>
                <a:cubicBezTo>
                  <a:pt x="51" y="26"/>
                  <a:pt x="41" y="149"/>
                  <a:pt x="52" y="192"/>
                </a:cubicBezTo>
                <a:cubicBezTo>
                  <a:pt x="64" y="235"/>
                  <a:pt x="60" y="269"/>
                  <a:pt x="57" y="278"/>
                </a:cubicBezTo>
                <a:cubicBezTo>
                  <a:pt x="54" y="287"/>
                  <a:pt x="48" y="293"/>
                  <a:pt x="40" y="287"/>
                </a:cubicBezTo>
                <a:cubicBezTo>
                  <a:pt x="33" y="281"/>
                  <a:pt x="21" y="273"/>
                  <a:pt x="11" y="291"/>
                </a:cubicBezTo>
                <a:cubicBezTo>
                  <a:pt x="0" y="309"/>
                  <a:pt x="10" y="337"/>
                  <a:pt x="17" y="340"/>
                </a:cubicBezTo>
                <a:cubicBezTo>
                  <a:pt x="25" y="344"/>
                  <a:pt x="37" y="345"/>
                  <a:pt x="40" y="335"/>
                </a:cubicBezTo>
                <a:cubicBezTo>
                  <a:pt x="44" y="325"/>
                  <a:pt x="52" y="320"/>
                  <a:pt x="58" y="326"/>
                </a:cubicBezTo>
                <a:cubicBezTo>
                  <a:pt x="76" y="344"/>
                  <a:pt x="46" y="354"/>
                  <a:pt x="53" y="403"/>
                </a:cubicBezTo>
                <a:cubicBezTo>
                  <a:pt x="73" y="403"/>
                  <a:pt x="146" y="390"/>
                  <a:pt x="185" y="398"/>
                </a:cubicBezTo>
                <a:cubicBezTo>
                  <a:pt x="214" y="403"/>
                  <a:pt x="247" y="413"/>
                  <a:pt x="243" y="428"/>
                </a:cubicBezTo>
                <a:cubicBezTo>
                  <a:pt x="239" y="440"/>
                  <a:pt x="219" y="461"/>
                  <a:pt x="258" y="465"/>
                </a:cubicBezTo>
                <a:cubicBezTo>
                  <a:pt x="296" y="469"/>
                  <a:pt x="306" y="447"/>
                  <a:pt x="306" y="441"/>
                </a:cubicBezTo>
                <a:cubicBezTo>
                  <a:pt x="306" y="425"/>
                  <a:pt x="286" y="429"/>
                  <a:pt x="286" y="418"/>
                </a:cubicBezTo>
                <a:cubicBezTo>
                  <a:pt x="287" y="406"/>
                  <a:pt x="307" y="394"/>
                  <a:pt x="333" y="397"/>
                </a:cubicBezTo>
                <a:cubicBezTo>
                  <a:pt x="360" y="400"/>
                  <a:pt x="368" y="409"/>
                  <a:pt x="406" y="398"/>
                </a:cubicBezTo>
                <a:cubicBezTo>
                  <a:pt x="402" y="383"/>
                  <a:pt x="394" y="305"/>
                  <a:pt x="399" y="298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 useBgFill="1">
        <p:nvSpPr>
          <p:cNvPr id="13" name="Freeform 16"/>
          <p:cNvSpPr>
            <a:spLocks/>
          </p:cNvSpPr>
          <p:nvPr/>
        </p:nvSpPr>
        <p:spPr bwMode="auto">
          <a:xfrm>
            <a:off x="467544" y="3337347"/>
            <a:ext cx="1794874" cy="1536700"/>
          </a:xfrm>
          <a:custGeom>
            <a:avLst/>
            <a:gdLst>
              <a:gd name="T0" fmla="*/ 370 w 408"/>
              <a:gd name="T1" fmla="*/ 236 h 410"/>
              <a:gd name="T2" fmla="*/ 405 w 408"/>
              <a:gd name="T3" fmla="*/ 193 h 410"/>
              <a:gd name="T4" fmla="*/ 383 w 408"/>
              <a:gd name="T5" fmla="*/ 157 h 410"/>
              <a:gd name="T6" fmla="*/ 363 w 408"/>
              <a:gd name="T7" fmla="*/ 184 h 410"/>
              <a:gd name="T8" fmla="*/ 342 w 408"/>
              <a:gd name="T9" fmla="*/ 142 h 410"/>
              <a:gd name="T10" fmla="*/ 353 w 408"/>
              <a:gd name="T11" fmla="*/ 22 h 410"/>
              <a:gd name="T12" fmla="*/ 166 w 408"/>
              <a:gd name="T13" fmla="*/ 18 h 410"/>
              <a:gd name="T14" fmla="*/ 191 w 408"/>
              <a:gd name="T15" fmla="*/ 55 h 410"/>
              <a:gd name="T16" fmla="*/ 142 w 408"/>
              <a:gd name="T17" fmla="*/ 65 h 410"/>
              <a:gd name="T18" fmla="*/ 114 w 408"/>
              <a:gd name="T19" fmla="*/ 45 h 410"/>
              <a:gd name="T20" fmla="*/ 121 w 408"/>
              <a:gd name="T21" fmla="*/ 19 h 410"/>
              <a:gd name="T22" fmla="*/ 0 w 408"/>
              <a:gd name="T23" fmla="*/ 22 h 410"/>
              <a:gd name="T24" fmla="*/ 0 w 408"/>
              <a:gd name="T25" fmla="*/ 410 h 410"/>
              <a:gd name="T26" fmla="*/ 354 w 408"/>
              <a:gd name="T27" fmla="*/ 410 h 410"/>
              <a:gd name="T28" fmla="*/ 341 w 408"/>
              <a:gd name="T29" fmla="*/ 264 h 410"/>
              <a:gd name="T30" fmla="*/ 370 w 408"/>
              <a:gd name="T31" fmla="*/ 236 h 4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408" h="410">
                <a:moveTo>
                  <a:pt x="370" y="236"/>
                </a:moveTo>
                <a:cubicBezTo>
                  <a:pt x="399" y="239"/>
                  <a:pt x="403" y="209"/>
                  <a:pt x="405" y="193"/>
                </a:cubicBezTo>
                <a:cubicBezTo>
                  <a:pt x="408" y="176"/>
                  <a:pt x="397" y="157"/>
                  <a:pt x="383" y="157"/>
                </a:cubicBezTo>
                <a:cubicBezTo>
                  <a:pt x="370" y="157"/>
                  <a:pt x="375" y="184"/>
                  <a:pt x="363" y="184"/>
                </a:cubicBezTo>
                <a:cubicBezTo>
                  <a:pt x="351" y="184"/>
                  <a:pt x="343" y="156"/>
                  <a:pt x="342" y="142"/>
                </a:cubicBezTo>
                <a:cubicBezTo>
                  <a:pt x="342" y="116"/>
                  <a:pt x="359" y="73"/>
                  <a:pt x="353" y="22"/>
                </a:cubicBezTo>
                <a:cubicBezTo>
                  <a:pt x="302" y="0"/>
                  <a:pt x="176" y="8"/>
                  <a:pt x="166" y="18"/>
                </a:cubicBezTo>
                <a:cubicBezTo>
                  <a:pt x="156" y="28"/>
                  <a:pt x="195" y="42"/>
                  <a:pt x="191" y="55"/>
                </a:cubicBezTo>
                <a:cubicBezTo>
                  <a:pt x="187" y="69"/>
                  <a:pt x="163" y="66"/>
                  <a:pt x="142" y="65"/>
                </a:cubicBezTo>
                <a:cubicBezTo>
                  <a:pt x="122" y="63"/>
                  <a:pt x="113" y="56"/>
                  <a:pt x="114" y="45"/>
                </a:cubicBezTo>
                <a:cubicBezTo>
                  <a:pt x="114" y="34"/>
                  <a:pt x="132" y="25"/>
                  <a:pt x="121" y="19"/>
                </a:cubicBezTo>
                <a:cubicBezTo>
                  <a:pt x="102" y="9"/>
                  <a:pt x="48" y="10"/>
                  <a:pt x="0" y="22"/>
                </a:cubicBezTo>
                <a:cubicBezTo>
                  <a:pt x="0" y="410"/>
                  <a:pt x="0" y="410"/>
                  <a:pt x="0" y="410"/>
                </a:cubicBezTo>
                <a:cubicBezTo>
                  <a:pt x="354" y="410"/>
                  <a:pt x="354" y="410"/>
                  <a:pt x="354" y="410"/>
                </a:cubicBezTo>
                <a:cubicBezTo>
                  <a:pt x="353" y="350"/>
                  <a:pt x="343" y="274"/>
                  <a:pt x="341" y="264"/>
                </a:cubicBezTo>
                <a:cubicBezTo>
                  <a:pt x="339" y="250"/>
                  <a:pt x="341" y="234"/>
                  <a:pt x="370" y="236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187624" y="5373216"/>
            <a:ext cx="4608512" cy="10081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/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solidFill>
                  <a:srgbClr val="002060"/>
                </a:solidFill>
              </a:rPr>
              <a:t>12 + 3 - 9 =</a:t>
            </a:r>
          </a:p>
        </p:txBody>
      </p:sp>
      <p:grpSp>
        <p:nvGrpSpPr>
          <p:cNvPr id="21" name="Группа 20"/>
          <p:cNvGrpSpPr/>
          <p:nvPr/>
        </p:nvGrpSpPr>
        <p:grpSpPr>
          <a:xfrm>
            <a:off x="7254665" y="2575975"/>
            <a:ext cx="1905000" cy="1905000"/>
            <a:chOff x="7254665" y="2575975"/>
            <a:chExt cx="1905000" cy="1905000"/>
          </a:xfrm>
        </p:grpSpPr>
        <p:pic>
          <p:nvPicPr>
            <p:cNvPr id="30" name="Рисунок 2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54665" y="2575975"/>
              <a:ext cx="1905000" cy="1905000"/>
            </a:xfrm>
            <a:prstGeom prst="rect">
              <a:avLst/>
            </a:prstGeom>
          </p:spPr>
        </p:pic>
        <p:sp>
          <p:nvSpPr>
            <p:cNvPr id="31" name="Овал 30"/>
            <p:cNvSpPr/>
            <p:nvPr/>
          </p:nvSpPr>
          <p:spPr>
            <a:xfrm>
              <a:off x="7631681" y="3622164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Овал 31"/>
            <p:cNvSpPr/>
            <p:nvPr/>
          </p:nvSpPr>
          <p:spPr>
            <a:xfrm>
              <a:off x="7756017" y="3717032"/>
              <a:ext cx="792088" cy="619776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b="1" dirty="0">
                  <a:solidFill>
                    <a:srgbClr val="002060"/>
                  </a:solidFill>
                </a:rPr>
                <a:t>7</a:t>
              </a:r>
            </a:p>
          </p:txBody>
        </p:sp>
      </p:grpSp>
      <p:grpSp>
        <p:nvGrpSpPr>
          <p:cNvPr id="33" name="Группа 32"/>
          <p:cNvGrpSpPr/>
          <p:nvPr/>
        </p:nvGrpSpPr>
        <p:grpSpPr>
          <a:xfrm>
            <a:off x="7245557" y="487592"/>
            <a:ext cx="1905000" cy="1905000"/>
            <a:chOff x="7245557" y="487592"/>
            <a:chExt cx="1905000" cy="1905000"/>
          </a:xfrm>
        </p:grpSpPr>
        <p:pic>
          <p:nvPicPr>
            <p:cNvPr id="34" name="Рисунок 33">
              <a:hlinkClick r:id="" action="ppaction://hlinkshowjump?jump=nextslide">
                <a:snd r:embed="rId4" name="chimes.wav"/>
              </a:hlinkClick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5557" y="487592"/>
              <a:ext cx="1905000" cy="1905000"/>
            </a:xfrm>
            <a:prstGeom prst="rect">
              <a:avLst/>
            </a:prstGeom>
          </p:spPr>
        </p:pic>
        <p:sp>
          <p:nvSpPr>
            <p:cNvPr id="35" name="Овал 34"/>
            <p:cNvSpPr/>
            <p:nvPr/>
          </p:nvSpPr>
          <p:spPr>
            <a:xfrm>
              <a:off x="7608822" y="1533931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7236449" y="4664358"/>
            <a:ext cx="1905000" cy="1905000"/>
            <a:chOff x="7236449" y="4664358"/>
            <a:chExt cx="1905000" cy="1905000"/>
          </a:xfrm>
        </p:grpSpPr>
        <p:grpSp>
          <p:nvGrpSpPr>
            <p:cNvPr id="37" name="Группа 36"/>
            <p:cNvGrpSpPr/>
            <p:nvPr/>
          </p:nvGrpSpPr>
          <p:grpSpPr>
            <a:xfrm>
              <a:off x="7236449" y="4664358"/>
              <a:ext cx="1905000" cy="1905000"/>
              <a:chOff x="7236449" y="4664358"/>
              <a:chExt cx="1905000" cy="1905000"/>
            </a:xfrm>
          </p:grpSpPr>
          <p:pic>
            <p:nvPicPr>
              <p:cNvPr id="39" name="Рисунок 38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236449" y="4664358"/>
                <a:ext cx="1905000" cy="1905000"/>
              </a:xfrm>
              <a:prstGeom prst="rect">
                <a:avLst/>
              </a:prstGeom>
            </p:spPr>
          </p:pic>
          <p:sp>
            <p:nvSpPr>
              <p:cNvPr id="40" name="Овал 39"/>
              <p:cNvSpPr/>
              <p:nvPr/>
            </p:nvSpPr>
            <p:spPr>
              <a:xfrm>
                <a:off x="7594422" y="5705029"/>
                <a:ext cx="45719" cy="45719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38" name="Овал 37"/>
            <p:cNvSpPr/>
            <p:nvPr/>
          </p:nvSpPr>
          <p:spPr>
            <a:xfrm>
              <a:off x="7737801" y="5805566"/>
              <a:ext cx="792088" cy="619776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b="1" dirty="0">
                  <a:solidFill>
                    <a:srgbClr val="002060"/>
                  </a:solidFill>
                </a:rPr>
                <a:t>8</a:t>
              </a:r>
            </a:p>
          </p:txBody>
        </p:sp>
      </p:grpSp>
      <p:sp>
        <p:nvSpPr>
          <p:cNvPr id="41" name="Овал 40">
            <a:hlinkClick r:id="" action="ppaction://hlinkshowjump?jump=nextslide">
              <a:snd r:embed="rId4" name="chimes.wav"/>
            </a:hlinkClick>
          </p:cNvPr>
          <p:cNvSpPr/>
          <p:nvPr/>
        </p:nvSpPr>
        <p:spPr>
          <a:xfrm>
            <a:off x="7746909" y="1628800"/>
            <a:ext cx="792088" cy="61977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glow rad="635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2060"/>
                </a:solidFill>
              </a:rPr>
              <a:t>6</a:t>
            </a:r>
          </a:p>
        </p:txBody>
      </p:sp>
    </p:spTree>
    <p:extLst>
      <p:ext uri="{BB962C8B-B14F-4D97-AF65-F5344CB8AC3E}">
        <p14:creationId xmlns="" xmlns:p14="http://schemas.microsoft.com/office/powerpoint/2010/main" val="258785008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Freeform 6"/>
          <p:cNvSpPr>
            <a:spLocks/>
          </p:cNvSpPr>
          <p:nvPr/>
        </p:nvSpPr>
        <p:spPr bwMode="auto">
          <a:xfrm>
            <a:off x="467544" y="476672"/>
            <a:ext cx="1860041" cy="1481138"/>
          </a:xfrm>
          <a:custGeom>
            <a:avLst/>
            <a:gdLst>
              <a:gd name="T0" fmla="*/ 108 w 423"/>
              <a:gd name="T1" fmla="*/ 381 h 395"/>
              <a:gd name="T2" fmla="*/ 90 w 423"/>
              <a:gd name="T3" fmla="*/ 344 h 395"/>
              <a:gd name="T4" fmla="*/ 148 w 423"/>
              <a:gd name="T5" fmla="*/ 341 h 395"/>
              <a:gd name="T6" fmla="*/ 165 w 423"/>
              <a:gd name="T7" fmla="*/ 361 h 395"/>
              <a:gd name="T8" fmla="*/ 149 w 423"/>
              <a:gd name="T9" fmla="*/ 382 h 395"/>
              <a:gd name="T10" fmla="*/ 160 w 423"/>
              <a:gd name="T11" fmla="*/ 392 h 395"/>
              <a:gd name="T12" fmla="*/ 353 w 423"/>
              <a:gd name="T13" fmla="*/ 395 h 395"/>
              <a:gd name="T14" fmla="*/ 352 w 423"/>
              <a:gd name="T15" fmla="*/ 286 h 395"/>
              <a:gd name="T16" fmla="*/ 382 w 423"/>
              <a:gd name="T17" fmla="*/ 294 h 395"/>
              <a:gd name="T18" fmla="*/ 409 w 423"/>
              <a:gd name="T19" fmla="*/ 272 h 395"/>
              <a:gd name="T20" fmla="*/ 416 w 423"/>
              <a:gd name="T21" fmla="*/ 230 h 395"/>
              <a:gd name="T22" fmla="*/ 387 w 423"/>
              <a:gd name="T23" fmla="*/ 235 h 395"/>
              <a:gd name="T24" fmla="*/ 356 w 423"/>
              <a:gd name="T25" fmla="*/ 225 h 395"/>
              <a:gd name="T26" fmla="*/ 355 w 423"/>
              <a:gd name="T27" fmla="*/ 154 h 395"/>
              <a:gd name="T28" fmla="*/ 351 w 423"/>
              <a:gd name="T29" fmla="*/ 0 h 395"/>
              <a:gd name="T30" fmla="*/ 0 w 423"/>
              <a:gd name="T31" fmla="*/ 0 h 395"/>
              <a:gd name="T32" fmla="*/ 0 w 423"/>
              <a:gd name="T33" fmla="*/ 390 h 395"/>
              <a:gd name="T34" fmla="*/ 108 w 423"/>
              <a:gd name="T35" fmla="*/ 381 h 3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423" h="395">
                <a:moveTo>
                  <a:pt x="108" y="381"/>
                </a:moveTo>
                <a:cubicBezTo>
                  <a:pt x="119" y="365"/>
                  <a:pt x="83" y="360"/>
                  <a:pt x="90" y="344"/>
                </a:cubicBezTo>
                <a:cubicBezTo>
                  <a:pt x="97" y="328"/>
                  <a:pt x="135" y="340"/>
                  <a:pt x="148" y="341"/>
                </a:cubicBezTo>
                <a:cubicBezTo>
                  <a:pt x="166" y="343"/>
                  <a:pt x="169" y="355"/>
                  <a:pt x="165" y="361"/>
                </a:cubicBezTo>
                <a:cubicBezTo>
                  <a:pt x="161" y="368"/>
                  <a:pt x="147" y="374"/>
                  <a:pt x="149" y="382"/>
                </a:cubicBezTo>
                <a:cubicBezTo>
                  <a:pt x="150" y="390"/>
                  <a:pt x="153" y="393"/>
                  <a:pt x="160" y="392"/>
                </a:cubicBezTo>
                <a:cubicBezTo>
                  <a:pt x="166" y="391"/>
                  <a:pt x="227" y="369"/>
                  <a:pt x="353" y="395"/>
                </a:cubicBezTo>
                <a:cubicBezTo>
                  <a:pt x="349" y="384"/>
                  <a:pt x="342" y="300"/>
                  <a:pt x="352" y="286"/>
                </a:cubicBezTo>
                <a:cubicBezTo>
                  <a:pt x="362" y="273"/>
                  <a:pt x="373" y="285"/>
                  <a:pt x="382" y="294"/>
                </a:cubicBezTo>
                <a:cubicBezTo>
                  <a:pt x="390" y="303"/>
                  <a:pt x="400" y="287"/>
                  <a:pt x="409" y="272"/>
                </a:cubicBezTo>
                <a:cubicBezTo>
                  <a:pt x="418" y="257"/>
                  <a:pt x="423" y="238"/>
                  <a:pt x="416" y="230"/>
                </a:cubicBezTo>
                <a:cubicBezTo>
                  <a:pt x="410" y="222"/>
                  <a:pt x="401" y="222"/>
                  <a:pt x="387" y="235"/>
                </a:cubicBezTo>
                <a:cubicBezTo>
                  <a:pt x="378" y="243"/>
                  <a:pt x="365" y="242"/>
                  <a:pt x="356" y="225"/>
                </a:cubicBezTo>
                <a:cubicBezTo>
                  <a:pt x="350" y="213"/>
                  <a:pt x="350" y="187"/>
                  <a:pt x="355" y="154"/>
                </a:cubicBezTo>
                <a:cubicBezTo>
                  <a:pt x="360" y="123"/>
                  <a:pt x="362" y="36"/>
                  <a:pt x="35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390"/>
                  <a:pt x="0" y="390"/>
                  <a:pt x="0" y="390"/>
                </a:cubicBezTo>
                <a:cubicBezTo>
                  <a:pt x="45" y="379"/>
                  <a:pt x="100" y="392"/>
                  <a:pt x="108" y="381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 useBgFill="1">
        <p:nvSpPr>
          <p:cNvPr id="4" name="Freeform 7"/>
          <p:cNvSpPr>
            <a:spLocks/>
          </p:cNvSpPr>
          <p:nvPr/>
        </p:nvSpPr>
        <p:spPr bwMode="auto">
          <a:xfrm>
            <a:off x="3338598" y="476672"/>
            <a:ext cx="1800460" cy="1682750"/>
          </a:xfrm>
          <a:custGeom>
            <a:avLst/>
            <a:gdLst>
              <a:gd name="T0" fmla="*/ 56 w 409"/>
              <a:gd name="T1" fmla="*/ 87 h 449"/>
              <a:gd name="T2" fmla="*/ 34 w 409"/>
              <a:gd name="T3" fmla="*/ 127 h 449"/>
              <a:gd name="T4" fmla="*/ 7 w 409"/>
              <a:gd name="T5" fmla="*/ 175 h 449"/>
              <a:gd name="T6" fmla="*/ 39 w 409"/>
              <a:gd name="T7" fmla="*/ 185 h 449"/>
              <a:gd name="T8" fmla="*/ 57 w 409"/>
              <a:gd name="T9" fmla="*/ 207 h 449"/>
              <a:gd name="T10" fmla="*/ 52 w 409"/>
              <a:gd name="T11" fmla="*/ 393 h 449"/>
              <a:gd name="T12" fmla="*/ 153 w 409"/>
              <a:gd name="T13" fmla="*/ 400 h 449"/>
              <a:gd name="T14" fmla="*/ 146 w 409"/>
              <a:gd name="T15" fmla="*/ 426 h 449"/>
              <a:gd name="T16" fmla="*/ 174 w 409"/>
              <a:gd name="T17" fmla="*/ 445 h 449"/>
              <a:gd name="T18" fmla="*/ 223 w 409"/>
              <a:gd name="T19" fmla="*/ 436 h 449"/>
              <a:gd name="T20" fmla="*/ 198 w 409"/>
              <a:gd name="T21" fmla="*/ 398 h 449"/>
              <a:gd name="T22" fmla="*/ 406 w 409"/>
              <a:gd name="T23" fmla="*/ 390 h 449"/>
              <a:gd name="T24" fmla="*/ 400 w 409"/>
              <a:gd name="T25" fmla="*/ 286 h 449"/>
              <a:gd name="T26" fmla="*/ 372 w 409"/>
              <a:gd name="T27" fmla="*/ 259 h 449"/>
              <a:gd name="T28" fmla="*/ 366 w 409"/>
              <a:gd name="T29" fmla="*/ 198 h 449"/>
              <a:gd name="T30" fmla="*/ 388 w 409"/>
              <a:gd name="T31" fmla="*/ 211 h 449"/>
              <a:gd name="T32" fmla="*/ 400 w 409"/>
              <a:gd name="T33" fmla="*/ 218 h 449"/>
              <a:gd name="T34" fmla="*/ 401 w 409"/>
              <a:gd name="T35" fmla="*/ 57 h 449"/>
              <a:gd name="T36" fmla="*/ 399 w 409"/>
              <a:gd name="T37" fmla="*/ 0 h 449"/>
              <a:gd name="T38" fmla="*/ 43 w 409"/>
              <a:gd name="T39" fmla="*/ 0 h 449"/>
              <a:gd name="T40" fmla="*/ 56 w 409"/>
              <a:gd name="T41" fmla="*/ 87 h 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409" h="449">
                <a:moveTo>
                  <a:pt x="56" y="87"/>
                </a:moveTo>
                <a:cubicBezTo>
                  <a:pt x="53" y="100"/>
                  <a:pt x="48" y="122"/>
                  <a:pt x="34" y="127"/>
                </a:cubicBezTo>
                <a:cubicBezTo>
                  <a:pt x="15" y="133"/>
                  <a:pt x="0" y="153"/>
                  <a:pt x="7" y="175"/>
                </a:cubicBezTo>
                <a:cubicBezTo>
                  <a:pt x="14" y="194"/>
                  <a:pt x="31" y="195"/>
                  <a:pt x="39" y="185"/>
                </a:cubicBezTo>
                <a:cubicBezTo>
                  <a:pt x="60" y="159"/>
                  <a:pt x="66" y="177"/>
                  <a:pt x="57" y="207"/>
                </a:cubicBezTo>
                <a:cubicBezTo>
                  <a:pt x="32" y="287"/>
                  <a:pt x="44" y="341"/>
                  <a:pt x="52" y="393"/>
                </a:cubicBezTo>
                <a:cubicBezTo>
                  <a:pt x="63" y="391"/>
                  <a:pt x="127" y="386"/>
                  <a:pt x="153" y="400"/>
                </a:cubicBezTo>
                <a:cubicBezTo>
                  <a:pt x="164" y="406"/>
                  <a:pt x="146" y="415"/>
                  <a:pt x="146" y="426"/>
                </a:cubicBezTo>
                <a:cubicBezTo>
                  <a:pt x="145" y="437"/>
                  <a:pt x="154" y="444"/>
                  <a:pt x="174" y="445"/>
                </a:cubicBezTo>
                <a:cubicBezTo>
                  <a:pt x="195" y="447"/>
                  <a:pt x="219" y="449"/>
                  <a:pt x="223" y="436"/>
                </a:cubicBezTo>
                <a:cubicBezTo>
                  <a:pt x="227" y="423"/>
                  <a:pt x="188" y="408"/>
                  <a:pt x="198" y="398"/>
                </a:cubicBezTo>
                <a:cubicBezTo>
                  <a:pt x="208" y="388"/>
                  <a:pt x="341" y="381"/>
                  <a:pt x="406" y="390"/>
                </a:cubicBezTo>
                <a:cubicBezTo>
                  <a:pt x="399" y="342"/>
                  <a:pt x="405" y="311"/>
                  <a:pt x="400" y="286"/>
                </a:cubicBezTo>
                <a:cubicBezTo>
                  <a:pt x="397" y="274"/>
                  <a:pt x="384" y="254"/>
                  <a:pt x="372" y="259"/>
                </a:cubicBezTo>
                <a:cubicBezTo>
                  <a:pt x="342" y="272"/>
                  <a:pt x="348" y="211"/>
                  <a:pt x="366" y="198"/>
                </a:cubicBezTo>
                <a:cubicBezTo>
                  <a:pt x="384" y="186"/>
                  <a:pt x="388" y="202"/>
                  <a:pt x="388" y="211"/>
                </a:cubicBezTo>
                <a:cubicBezTo>
                  <a:pt x="388" y="220"/>
                  <a:pt x="393" y="223"/>
                  <a:pt x="400" y="218"/>
                </a:cubicBezTo>
                <a:cubicBezTo>
                  <a:pt x="406" y="212"/>
                  <a:pt x="409" y="111"/>
                  <a:pt x="401" y="57"/>
                </a:cubicBezTo>
                <a:cubicBezTo>
                  <a:pt x="399" y="43"/>
                  <a:pt x="398" y="22"/>
                  <a:pt x="399" y="0"/>
                </a:cubicBezTo>
                <a:cubicBezTo>
                  <a:pt x="43" y="0"/>
                  <a:pt x="43" y="0"/>
                  <a:pt x="43" y="0"/>
                </a:cubicBezTo>
                <a:cubicBezTo>
                  <a:pt x="54" y="29"/>
                  <a:pt x="62" y="63"/>
                  <a:pt x="56" y="87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 useBgFill="1">
        <p:nvSpPr>
          <p:cNvPr id="5" name="Freeform 8"/>
          <p:cNvSpPr>
            <a:spLocks/>
          </p:cNvSpPr>
          <p:nvPr/>
        </p:nvSpPr>
        <p:spPr bwMode="auto">
          <a:xfrm>
            <a:off x="1971961" y="476672"/>
            <a:ext cx="1657093" cy="1690688"/>
          </a:xfrm>
          <a:custGeom>
            <a:avLst/>
            <a:gdLst>
              <a:gd name="T0" fmla="*/ 13 w 377"/>
              <a:gd name="T1" fmla="*/ 154 h 451"/>
              <a:gd name="T2" fmla="*/ 14 w 377"/>
              <a:gd name="T3" fmla="*/ 225 h 451"/>
              <a:gd name="T4" fmla="*/ 45 w 377"/>
              <a:gd name="T5" fmla="*/ 235 h 451"/>
              <a:gd name="T6" fmla="*/ 74 w 377"/>
              <a:gd name="T7" fmla="*/ 230 h 451"/>
              <a:gd name="T8" fmla="*/ 67 w 377"/>
              <a:gd name="T9" fmla="*/ 272 h 451"/>
              <a:gd name="T10" fmla="*/ 40 w 377"/>
              <a:gd name="T11" fmla="*/ 294 h 451"/>
              <a:gd name="T12" fmla="*/ 10 w 377"/>
              <a:gd name="T13" fmla="*/ 286 h 451"/>
              <a:gd name="T14" fmla="*/ 11 w 377"/>
              <a:gd name="T15" fmla="*/ 395 h 451"/>
              <a:gd name="T16" fmla="*/ 114 w 377"/>
              <a:gd name="T17" fmla="*/ 397 h 451"/>
              <a:gd name="T18" fmla="*/ 137 w 377"/>
              <a:gd name="T19" fmla="*/ 410 h 451"/>
              <a:gd name="T20" fmla="*/ 129 w 377"/>
              <a:gd name="T21" fmla="*/ 436 h 451"/>
              <a:gd name="T22" fmla="*/ 178 w 377"/>
              <a:gd name="T23" fmla="*/ 443 h 451"/>
              <a:gd name="T24" fmla="*/ 180 w 377"/>
              <a:gd name="T25" fmla="*/ 406 h 451"/>
              <a:gd name="T26" fmla="*/ 224 w 377"/>
              <a:gd name="T27" fmla="*/ 387 h 451"/>
              <a:gd name="T28" fmla="*/ 363 w 377"/>
              <a:gd name="T29" fmla="*/ 393 h 451"/>
              <a:gd name="T30" fmla="*/ 368 w 377"/>
              <a:gd name="T31" fmla="*/ 207 h 451"/>
              <a:gd name="T32" fmla="*/ 350 w 377"/>
              <a:gd name="T33" fmla="*/ 185 h 451"/>
              <a:gd name="T34" fmla="*/ 318 w 377"/>
              <a:gd name="T35" fmla="*/ 175 h 451"/>
              <a:gd name="T36" fmla="*/ 345 w 377"/>
              <a:gd name="T37" fmla="*/ 127 h 451"/>
              <a:gd name="T38" fmla="*/ 367 w 377"/>
              <a:gd name="T39" fmla="*/ 87 h 451"/>
              <a:gd name="T40" fmla="*/ 354 w 377"/>
              <a:gd name="T41" fmla="*/ 0 h 451"/>
              <a:gd name="T42" fmla="*/ 9 w 377"/>
              <a:gd name="T43" fmla="*/ 0 h 451"/>
              <a:gd name="T44" fmla="*/ 13 w 377"/>
              <a:gd name="T45" fmla="*/ 154 h 4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377" h="451">
                <a:moveTo>
                  <a:pt x="13" y="154"/>
                </a:moveTo>
                <a:cubicBezTo>
                  <a:pt x="8" y="187"/>
                  <a:pt x="8" y="213"/>
                  <a:pt x="14" y="225"/>
                </a:cubicBezTo>
                <a:cubicBezTo>
                  <a:pt x="23" y="242"/>
                  <a:pt x="36" y="243"/>
                  <a:pt x="45" y="235"/>
                </a:cubicBezTo>
                <a:cubicBezTo>
                  <a:pt x="59" y="222"/>
                  <a:pt x="68" y="222"/>
                  <a:pt x="74" y="230"/>
                </a:cubicBezTo>
                <a:cubicBezTo>
                  <a:pt x="81" y="238"/>
                  <a:pt x="76" y="257"/>
                  <a:pt x="67" y="272"/>
                </a:cubicBezTo>
                <a:cubicBezTo>
                  <a:pt x="58" y="287"/>
                  <a:pt x="48" y="303"/>
                  <a:pt x="40" y="294"/>
                </a:cubicBezTo>
                <a:cubicBezTo>
                  <a:pt x="31" y="285"/>
                  <a:pt x="20" y="273"/>
                  <a:pt x="10" y="286"/>
                </a:cubicBezTo>
                <a:cubicBezTo>
                  <a:pt x="0" y="300"/>
                  <a:pt x="7" y="384"/>
                  <a:pt x="11" y="395"/>
                </a:cubicBezTo>
                <a:cubicBezTo>
                  <a:pt x="65" y="403"/>
                  <a:pt x="102" y="397"/>
                  <a:pt x="114" y="397"/>
                </a:cubicBezTo>
                <a:cubicBezTo>
                  <a:pt x="127" y="397"/>
                  <a:pt x="137" y="404"/>
                  <a:pt x="137" y="410"/>
                </a:cubicBezTo>
                <a:cubicBezTo>
                  <a:pt x="137" y="416"/>
                  <a:pt x="122" y="422"/>
                  <a:pt x="129" y="436"/>
                </a:cubicBezTo>
                <a:cubicBezTo>
                  <a:pt x="137" y="449"/>
                  <a:pt x="162" y="451"/>
                  <a:pt x="178" y="443"/>
                </a:cubicBezTo>
                <a:cubicBezTo>
                  <a:pt x="194" y="435"/>
                  <a:pt x="180" y="414"/>
                  <a:pt x="180" y="406"/>
                </a:cubicBezTo>
                <a:cubicBezTo>
                  <a:pt x="180" y="399"/>
                  <a:pt x="196" y="382"/>
                  <a:pt x="224" y="387"/>
                </a:cubicBezTo>
                <a:cubicBezTo>
                  <a:pt x="252" y="393"/>
                  <a:pt x="303" y="399"/>
                  <a:pt x="363" y="393"/>
                </a:cubicBezTo>
                <a:cubicBezTo>
                  <a:pt x="355" y="341"/>
                  <a:pt x="343" y="287"/>
                  <a:pt x="368" y="207"/>
                </a:cubicBezTo>
                <a:cubicBezTo>
                  <a:pt x="377" y="177"/>
                  <a:pt x="371" y="159"/>
                  <a:pt x="350" y="185"/>
                </a:cubicBezTo>
                <a:cubicBezTo>
                  <a:pt x="342" y="195"/>
                  <a:pt x="325" y="194"/>
                  <a:pt x="318" y="175"/>
                </a:cubicBezTo>
                <a:cubicBezTo>
                  <a:pt x="311" y="153"/>
                  <a:pt x="326" y="133"/>
                  <a:pt x="345" y="127"/>
                </a:cubicBezTo>
                <a:cubicBezTo>
                  <a:pt x="359" y="122"/>
                  <a:pt x="364" y="100"/>
                  <a:pt x="367" y="87"/>
                </a:cubicBezTo>
                <a:cubicBezTo>
                  <a:pt x="373" y="63"/>
                  <a:pt x="365" y="29"/>
                  <a:pt x="354" y="0"/>
                </a:cubicBezTo>
                <a:cubicBezTo>
                  <a:pt x="9" y="0"/>
                  <a:pt x="9" y="0"/>
                  <a:pt x="9" y="0"/>
                </a:cubicBezTo>
                <a:cubicBezTo>
                  <a:pt x="20" y="36"/>
                  <a:pt x="18" y="123"/>
                  <a:pt x="13" y="154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 useBgFill="1">
        <p:nvSpPr>
          <p:cNvPr id="8" name="Freeform 11"/>
          <p:cNvSpPr>
            <a:spLocks/>
          </p:cNvSpPr>
          <p:nvPr/>
        </p:nvSpPr>
        <p:spPr bwMode="auto">
          <a:xfrm>
            <a:off x="1787634" y="1908597"/>
            <a:ext cx="2057402" cy="1758950"/>
          </a:xfrm>
          <a:custGeom>
            <a:avLst/>
            <a:gdLst>
              <a:gd name="T0" fmla="*/ 399 w 468"/>
              <a:gd name="T1" fmla="*/ 298 h 469"/>
              <a:gd name="T2" fmla="*/ 412 w 468"/>
              <a:gd name="T3" fmla="*/ 298 h 469"/>
              <a:gd name="T4" fmla="*/ 428 w 468"/>
              <a:gd name="T5" fmla="*/ 315 h 469"/>
              <a:gd name="T6" fmla="*/ 456 w 468"/>
              <a:gd name="T7" fmla="*/ 284 h 469"/>
              <a:gd name="T8" fmla="*/ 461 w 468"/>
              <a:gd name="T9" fmla="*/ 247 h 469"/>
              <a:gd name="T10" fmla="*/ 427 w 468"/>
              <a:gd name="T11" fmla="*/ 255 h 469"/>
              <a:gd name="T12" fmla="*/ 403 w 468"/>
              <a:gd name="T13" fmla="*/ 234 h 469"/>
              <a:gd name="T14" fmla="*/ 407 w 468"/>
              <a:gd name="T15" fmla="*/ 161 h 469"/>
              <a:gd name="T16" fmla="*/ 405 w 468"/>
              <a:gd name="T17" fmla="*/ 11 h 469"/>
              <a:gd name="T18" fmla="*/ 266 w 468"/>
              <a:gd name="T19" fmla="*/ 5 h 469"/>
              <a:gd name="T20" fmla="*/ 222 w 468"/>
              <a:gd name="T21" fmla="*/ 24 h 469"/>
              <a:gd name="T22" fmla="*/ 220 w 468"/>
              <a:gd name="T23" fmla="*/ 61 h 469"/>
              <a:gd name="T24" fmla="*/ 171 w 468"/>
              <a:gd name="T25" fmla="*/ 54 h 469"/>
              <a:gd name="T26" fmla="*/ 179 w 468"/>
              <a:gd name="T27" fmla="*/ 28 h 469"/>
              <a:gd name="T28" fmla="*/ 156 w 468"/>
              <a:gd name="T29" fmla="*/ 15 h 469"/>
              <a:gd name="T30" fmla="*/ 53 w 468"/>
              <a:gd name="T31" fmla="*/ 13 h 469"/>
              <a:gd name="T32" fmla="*/ 52 w 468"/>
              <a:gd name="T33" fmla="*/ 192 h 469"/>
              <a:gd name="T34" fmla="*/ 57 w 468"/>
              <a:gd name="T35" fmla="*/ 278 h 469"/>
              <a:gd name="T36" fmla="*/ 40 w 468"/>
              <a:gd name="T37" fmla="*/ 287 h 469"/>
              <a:gd name="T38" fmla="*/ 11 w 468"/>
              <a:gd name="T39" fmla="*/ 291 h 469"/>
              <a:gd name="T40" fmla="*/ 17 w 468"/>
              <a:gd name="T41" fmla="*/ 340 h 469"/>
              <a:gd name="T42" fmla="*/ 40 w 468"/>
              <a:gd name="T43" fmla="*/ 335 h 469"/>
              <a:gd name="T44" fmla="*/ 58 w 468"/>
              <a:gd name="T45" fmla="*/ 326 h 469"/>
              <a:gd name="T46" fmla="*/ 53 w 468"/>
              <a:gd name="T47" fmla="*/ 403 h 469"/>
              <a:gd name="T48" fmla="*/ 185 w 468"/>
              <a:gd name="T49" fmla="*/ 398 h 469"/>
              <a:gd name="T50" fmla="*/ 243 w 468"/>
              <a:gd name="T51" fmla="*/ 428 h 469"/>
              <a:gd name="T52" fmla="*/ 258 w 468"/>
              <a:gd name="T53" fmla="*/ 465 h 469"/>
              <a:gd name="T54" fmla="*/ 306 w 468"/>
              <a:gd name="T55" fmla="*/ 441 h 469"/>
              <a:gd name="T56" fmla="*/ 286 w 468"/>
              <a:gd name="T57" fmla="*/ 418 h 469"/>
              <a:gd name="T58" fmla="*/ 333 w 468"/>
              <a:gd name="T59" fmla="*/ 397 h 469"/>
              <a:gd name="T60" fmla="*/ 406 w 468"/>
              <a:gd name="T61" fmla="*/ 398 h 469"/>
              <a:gd name="T62" fmla="*/ 399 w 468"/>
              <a:gd name="T63" fmla="*/ 298 h 4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468" h="469">
                <a:moveTo>
                  <a:pt x="399" y="298"/>
                </a:moveTo>
                <a:cubicBezTo>
                  <a:pt x="404" y="291"/>
                  <a:pt x="410" y="291"/>
                  <a:pt x="412" y="298"/>
                </a:cubicBezTo>
                <a:cubicBezTo>
                  <a:pt x="414" y="304"/>
                  <a:pt x="418" y="315"/>
                  <a:pt x="428" y="315"/>
                </a:cubicBezTo>
                <a:cubicBezTo>
                  <a:pt x="437" y="315"/>
                  <a:pt x="451" y="298"/>
                  <a:pt x="456" y="284"/>
                </a:cubicBezTo>
                <a:cubicBezTo>
                  <a:pt x="461" y="269"/>
                  <a:pt x="468" y="253"/>
                  <a:pt x="461" y="247"/>
                </a:cubicBezTo>
                <a:cubicBezTo>
                  <a:pt x="453" y="240"/>
                  <a:pt x="438" y="252"/>
                  <a:pt x="427" y="255"/>
                </a:cubicBezTo>
                <a:cubicBezTo>
                  <a:pt x="415" y="257"/>
                  <a:pt x="405" y="251"/>
                  <a:pt x="403" y="234"/>
                </a:cubicBezTo>
                <a:cubicBezTo>
                  <a:pt x="400" y="218"/>
                  <a:pt x="405" y="181"/>
                  <a:pt x="407" y="161"/>
                </a:cubicBezTo>
                <a:cubicBezTo>
                  <a:pt x="409" y="140"/>
                  <a:pt x="417" y="72"/>
                  <a:pt x="405" y="11"/>
                </a:cubicBezTo>
                <a:cubicBezTo>
                  <a:pt x="345" y="17"/>
                  <a:pt x="294" y="11"/>
                  <a:pt x="266" y="5"/>
                </a:cubicBezTo>
                <a:cubicBezTo>
                  <a:pt x="238" y="0"/>
                  <a:pt x="222" y="17"/>
                  <a:pt x="222" y="24"/>
                </a:cubicBezTo>
                <a:cubicBezTo>
                  <a:pt x="222" y="32"/>
                  <a:pt x="236" y="53"/>
                  <a:pt x="220" y="61"/>
                </a:cubicBezTo>
                <a:cubicBezTo>
                  <a:pt x="204" y="69"/>
                  <a:pt x="179" y="67"/>
                  <a:pt x="171" y="54"/>
                </a:cubicBezTo>
                <a:cubicBezTo>
                  <a:pt x="164" y="40"/>
                  <a:pt x="179" y="34"/>
                  <a:pt x="179" y="28"/>
                </a:cubicBezTo>
                <a:cubicBezTo>
                  <a:pt x="179" y="22"/>
                  <a:pt x="169" y="15"/>
                  <a:pt x="156" y="15"/>
                </a:cubicBezTo>
                <a:cubicBezTo>
                  <a:pt x="144" y="15"/>
                  <a:pt x="107" y="21"/>
                  <a:pt x="53" y="13"/>
                </a:cubicBezTo>
                <a:cubicBezTo>
                  <a:pt x="51" y="26"/>
                  <a:pt x="41" y="149"/>
                  <a:pt x="52" y="192"/>
                </a:cubicBezTo>
                <a:cubicBezTo>
                  <a:pt x="64" y="235"/>
                  <a:pt x="60" y="269"/>
                  <a:pt x="57" y="278"/>
                </a:cubicBezTo>
                <a:cubicBezTo>
                  <a:pt x="54" y="287"/>
                  <a:pt x="48" y="293"/>
                  <a:pt x="40" y="287"/>
                </a:cubicBezTo>
                <a:cubicBezTo>
                  <a:pt x="33" y="281"/>
                  <a:pt x="21" y="273"/>
                  <a:pt x="11" y="291"/>
                </a:cubicBezTo>
                <a:cubicBezTo>
                  <a:pt x="0" y="309"/>
                  <a:pt x="10" y="337"/>
                  <a:pt x="17" y="340"/>
                </a:cubicBezTo>
                <a:cubicBezTo>
                  <a:pt x="25" y="344"/>
                  <a:pt x="37" y="345"/>
                  <a:pt x="40" y="335"/>
                </a:cubicBezTo>
                <a:cubicBezTo>
                  <a:pt x="44" y="325"/>
                  <a:pt x="52" y="320"/>
                  <a:pt x="58" y="326"/>
                </a:cubicBezTo>
                <a:cubicBezTo>
                  <a:pt x="76" y="344"/>
                  <a:pt x="46" y="354"/>
                  <a:pt x="53" y="403"/>
                </a:cubicBezTo>
                <a:cubicBezTo>
                  <a:pt x="73" y="403"/>
                  <a:pt x="146" y="390"/>
                  <a:pt x="185" y="398"/>
                </a:cubicBezTo>
                <a:cubicBezTo>
                  <a:pt x="214" y="403"/>
                  <a:pt x="247" y="413"/>
                  <a:pt x="243" y="428"/>
                </a:cubicBezTo>
                <a:cubicBezTo>
                  <a:pt x="239" y="440"/>
                  <a:pt x="219" y="461"/>
                  <a:pt x="258" y="465"/>
                </a:cubicBezTo>
                <a:cubicBezTo>
                  <a:pt x="296" y="469"/>
                  <a:pt x="306" y="447"/>
                  <a:pt x="306" y="441"/>
                </a:cubicBezTo>
                <a:cubicBezTo>
                  <a:pt x="306" y="425"/>
                  <a:pt x="286" y="429"/>
                  <a:pt x="286" y="418"/>
                </a:cubicBezTo>
                <a:cubicBezTo>
                  <a:pt x="287" y="406"/>
                  <a:pt x="307" y="394"/>
                  <a:pt x="333" y="397"/>
                </a:cubicBezTo>
                <a:cubicBezTo>
                  <a:pt x="360" y="400"/>
                  <a:pt x="368" y="409"/>
                  <a:pt x="406" y="398"/>
                </a:cubicBezTo>
                <a:cubicBezTo>
                  <a:pt x="402" y="383"/>
                  <a:pt x="394" y="305"/>
                  <a:pt x="399" y="298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 useBgFill="1">
        <p:nvSpPr>
          <p:cNvPr id="13" name="Freeform 16"/>
          <p:cNvSpPr>
            <a:spLocks/>
          </p:cNvSpPr>
          <p:nvPr/>
        </p:nvSpPr>
        <p:spPr bwMode="auto">
          <a:xfrm>
            <a:off x="467544" y="3337347"/>
            <a:ext cx="1794874" cy="1536700"/>
          </a:xfrm>
          <a:custGeom>
            <a:avLst/>
            <a:gdLst>
              <a:gd name="T0" fmla="*/ 370 w 408"/>
              <a:gd name="T1" fmla="*/ 236 h 410"/>
              <a:gd name="T2" fmla="*/ 405 w 408"/>
              <a:gd name="T3" fmla="*/ 193 h 410"/>
              <a:gd name="T4" fmla="*/ 383 w 408"/>
              <a:gd name="T5" fmla="*/ 157 h 410"/>
              <a:gd name="T6" fmla="*/ 363 w 408"/>
              <a:gd name="T7" fmla="*/ 184 h 410"/>
              <a:gd name="T8" fmla="*/ 342 w 408"/>
              <a:gd name="T9" fmla="*/ 142 h 410"/>
              <a:gd name="T10" fmla="*/ 353 w 408"/>
              <a:gd name="T11" fmla="*/ 22 h 410"/>
              <a:gd name="T12" fmla="*/ 166 w 408"/>
              <a:gd name="T13" fmla="*/ 18 h 410"/>
              <a:gd name="T14" fmla="*/ 191 w 408"/>
              <a:gd name="T15" fmla="*/ 55 h 410"/>
              <a:gd name="T16" fmla="*/ 142 w 408"/>
              <a:gd name="T17" fmla="*/ 65 h 410"/>
              <a:gd name="T18" fmla="*/ 114 w 408"/>
              <a:gd name="T19" fmla="*/ 45 h 410"/>
              <a:gd name="T20" fmla="*/ 121 w 408"/>
              <a:gd name="T21" fmla="*/ 19 h 410"/>
              <a:gd name="T22" fmla="*/ 0 w 408"/>
              <a:gd name="T23" fmla="*/ 22 h 410"/>
              <a:gd name="T24" fmla="*/ 0 w 408"/>
              <a:gd name="T25" fmla="*/ 410 h 410"/>
              <a:gd name="T26" fmla="*/ 354 w 408"/>
              <a:gd name="T27" fmla="*/ 410 h 410"/>
              <a:gd name="T28" fmla="*/ 341 w 408"/>
              <a:gd name="T29" fmla="*/ 264 h 410"/>
              <a:gd name="T30" fmla="*/ 370 w 408"/>
              <a:gd name="T31" fmla="*/ 236 h 4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408" h="410">
                <a:moveTo>
                  <a:pt x="370" y="236"/>
                </a:moveTo>
                <a:cubicBezTo>
                  <a:pt x="399" y="239"/>
                  <a:pt x="403" y="209"/>
                  <a:pt x="405" y="193"/>
                </a:cubicBezTo>
                <a:cubicBezTo>
                  <a:pt x="408" y="176"/>
                  <a:pt x="397" y="157"/>
                  <a:pt x="383" y="157"/>
                </a:cubicBezTo>
                <a:cubicBezTo>
                  <a:pt x="370" y="157"/>
                  <a:pt x="375" y="184"/>
                  <a:pt x="363" y="184"/>
                </a:cubicBezTo>
                <a:cubicBezTo>
                  <a:pt x="351" y="184"/>
                  <a:pt x="343" y="156"/>
                  <a:pt x="342" y="142"/>
                </a:cubicBezTo>
                <a:cubicBezTo>
                  <a:pt x="342" y="116"/>
                  <a:pt x="359" y="73"/>
                  <a:pt x="353" y="22"/>
                </a:cubicBezTo>
                <a:cubicBezTo>
                  <a:pt x="302" y="0"/>
                  <a:pt x="176" y="8"/>
                  <a:pt x="166" y="18"/>
                </a:cubicBezTo>
                <a:cubicBezTo>
                  <a:pt x="156" y="28"/>
                  <a:pt x="195" y="42"/>
                  <a:pt x="191" y="55"/>
                </a:cubicBezTo>
                <a:cubicBezTo>
                  <a:pt x="187" y="69"/>
                  <a:pt x="163" y="66"/>
                  <a:pt x="142" y="65"/>
                </a:cubicBezTo>
                <a:cubicBezTo>
                  <a:pt x="122" y="63"/>
                  <a:pt x="113" y="56"/>
                  <a:pt x="114" y="45"/>
                </a:cubicBezTo>
                <a:cubicBezTo>
                  <a:pt x="114" y="34"/>
                  <a:pt x="132" y="25"/>
                  <a:pt x="121" y="19"/>
                </a:cubicBezTo>
                <a:cubicBezTo>
                  <a:pt x="102" y="9"/>
                  <a:pt x="48" y="10"/>
                  <a:pt x="0" y="22"/>
                </a:cubicBezTo>
                <a:cubicBezTo>
                  <a:pt x="0" y="410"/>
                  <a:pt x="0" y="410"/>
                  <a:pt x="0" y="410"/>
                </a:cubicBezTo>
                <a:cubicBezTo>
                  <a:pt x="354" y="410"/>
                  <a:pt x="354" y="410"/>
                  <a:pt x="354" y="410"/>
                </a:cubicBezTo>
                <a:cubicBezTo>
                  <a:pt x="353" y="350"/>
                  <a:pt x="343" y="274"/>
                  <a:pt x="341" y="264"/>
                </a:cubicBezTo>
                <a:cubicBezTo>
                  <a:pt x="339" y="250"/>
                  <a:pt x="341" y="234"/>
                  <a:pt x="370" y="236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 useBgFill="1">
        <p:nvSpPr>
          <p:cNvPr id="14" name="Freeform 17"/>
          <p:cNvSpPr>
            <a:spLocks/>
          </p:cNvSpPr>
          <p:nvPr/>
        </p:nvSpPr>
        <p:spPr bwMode="auto">
          <a:xfrm>
            <a:off x="467544" y="1706985"/>
            <a:ext cx="1653369" cy="1889125"/>
          </a:xfrm>
          <a:custGeom>
            <a:avLst/>
            <a:gdLst>
              <a:gd name="T0" fmla="*/ 121 w 376"/>
              <a:gd name="T1" fmla="*/ 454 h 504"/>
              <a:gd name="T2" fmla="*/ 114 w 376"/>
              <a:gd name="T3" fmla="*/ 480 h 504"/>
              <a:gd name="T4" fmla="*/ 142 w 376"/>
              <a:gd name="T5" fmla="*/ 500 h 504"/>
              <a:gd name="T6" fmla="*/ 191 w 376"/>
              <a:gd name="T7" fmla="*/ 490 h 504"/>
              <a:gd name="T8" fmla="*/ 166 w 376"/>
              <a:gd name="T9" fmla="*/ 453 h 504"/>
              <a:gd name="T10" fmla="*/ 353 w 376"/>
              <a:gd name="T11" fmla="*/ 457 h 504"/>
              <a:gd name="T12" fmla="*/ 358 w 376"/>
              <a:gd name="T13" fmla="*/ 380 h 504"/>
              <a:gd name="T14" fmla="*/ 340 w 376"/>
              <a:gd name="T15" fmla="*/ 389 h 504"/>
              <a:gd name="T16" fmla="*/ 317 w 376"/>
              <a:gd name="T17" fmla="*/ 394 h 504"/>
              <a:gd name="T18" fmla="*/ 311 w 376"/>
              <a:gd name="T19" fmla="*/ 345 h 504"/>
              <a:gd name="T20" fmla="*/ 340 w 376"/>
              <a:gd name="T21" fmla="*/ 341 h 504"/>
              <a:gd name="T22" fmla="*/ 357 w 376"/>
              <a:gd name="T23" fmla="*/ 332 h 504"/>
              <a:gd name="T24" fmla="*/ 352 w 376"/>
              <a:gd name="T25" fmla="*/ 246 h 504"/>
              <a:gd name="T26" fmla="*/ 353 w 376"/>
              <a:gd name="T27" fmla="*/ 67 h 504"/>
              <a:gd name="T28" fmla="*/ 160 w 376"/>
              <a:gd name="T29" fmla="*/ 64 h 504"/>
              <a:gd name="T30" fmla="*/ 149 w 376"/>
              <a:gd name="T31" fmla="*/ 54 h 504"/>
              <a:gd name="T32" fmla="*/ 165 w 376"/>
              <a:gd name="T33" fmla="*/ 33 h 504"/>
              <a:gd name="T34" fmla="*/ 148 w 376"/>
              <a:gd name="T35" fmla="*/ 13 h 504"/>
              <a:gd name="T36" fmla="*/ 90 w 376"/>
              <a:gd name="T37" fmla="*/ 16 h 504"/>
              <a:gd name="T38" fmla="*/ 108 w 376"/>
              <a:gd name="T39" fmla="*/ 53 h 504"/>
              <a:gd name="T40" fmla="*/ 0 w 376"/>
              <a:gd name="T41" fmla="*/ 62 h 504"/>
              <a:gd name="T42" fmla="*/ 0 w 376"/>
              <a:gd name="T43" fmla="*/ 457 h 504"/>
              <a:gd name="T44" fmla="*/ 121 w 376"/>
              <a:gd name="T45" fmla="*/ 454 h 5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376" h="504">
                <a:moveTo>
                  <a:pt x="121" y="454"/>
                </a:moveTo>
                <a:cubicBezTo>
                  <a:pt x="132" y="460"/>
                  <a:pt x="114" y="469"/>
                  <a:pt x="114" y="480"/>
                </a:cubicBezTo>
                <a:cubicBezTo>
                  <a:pt x="113" y="491"/>
                  <a:pt x="122" y="498"/>
                  <a:pt x="142" y="500"/>
                </a:cubicBezTo>
                <a:cubicBezTo>
                  <a:pt x="163" y="501"/>
                  <a:pt x="187" y="504"/>
                  <a:pt x="191" y="490"/>
                </a:cubicBezTo>
                <a:cubicBezTo>
                  <a:pt x="195" y="477"/>
                  <a:pt x="156" y="463"/>
                  <a:pt x="166" y="453"/>
                </a:cubicBezTo>
                <a:cubicBezTo>
                  <a:pt x="176" y="443"/>
                  <a:pt x="302" y="435"/>
                  <a:pt x="353" y="457"/>
                </a:cubicBezTo>
                <a:cubicBezTo>
                  <a:pt x="346" y="408"/>
                  <a:pt x="376" y="398"/>
                  <a:pt x="358" y="380"/>
                </a:cubicBezTo>
                <a:cubicBezTo>
                  <a:pt x="352" y="374"/>
                  <a:pt x="344" y="379"/>
                  <a:pt x="340" y="389"/>
                </a:cubicBezTo>
                <a:cubicBezTo>
                  <a:pt x="337" y="399"/>
                  <a:pt x="325" y="398"/>
                  <a:pt x="317" y="394"/>
                </a:cubicBezTo>
                <a:cubicBezTo>
                  <a:pt x="310" y="391"/>
                  <a:pt x="300" y="363"/>
                  <a:pt x="311" y="345"/>
                </a:cubicBezTo>
                <a:cubicBezTo>
                  <a:pt x="321" y="327"/>
                  <a:pt x="333" y="335"/>
                  <a:pt x="340" y="341"/>
                </a:cubicBezTo>
                <a:cubicBezTo>
                  <a:pt x="348" y="347"/>
                  <a:pt x="354" y="341"/>
                  <a:pt x="357" y="332"/>
                </a:cubicBezTo>
                <a:cubicBezTo>
                  <a:pt x="360" y="323"/>
                  <a:pt x="364" y="289"/>
                  <a:pt x="352" y="246"/>
                </a:cubicBezTo>
                <a:cubicBezTo>
                  <a:pt x="341" y="203"/>
                  <a:pt x="351" y="80"/>
                  <a:pt x="353" y="67"/>
                </a:cubicBezTo>
                <a:cubicBezTo>
                  <a:pt x="227" y="41"/>
                  <a:pt x="166" y="63"/>
                  <a:pt x="160" y="64"/>
                </a:cubicBezTo>
                <a:cubicBezTo>
                  <a:pt x="153" y="65"/>
                  <a:pt x="150" y="62"/>
                  <a:pt x="149" y="54"/>
                </a:cubicBezTo>
                <a:cubicBezTo>
                  <a:pt x="147" y="46"/>
                  <a:pt x="161" y="40"/>
                  <a:pt x="165" y="33"/>
                </a:cubicBezTo>
                <a:cubicBezTo>
                  <a:pt x="169" y="27"/>
                  <a:pt x="166" y="15"/>
                  <a:pt x="148" y="13"/>
                </a:cubicBezTo>
                <a:cubicBezTo>
                  <a:pt x="135" y="12"/>
                  <a:pt x="97" y="0"/>
                  <a:pt x="90" y="16"/>
                </a:cubicBezTo>
                <a:cubicBezTo>
                  <a:pt x="83" y="32"/>
                  <a:pt x="119" y="37"/>
                  <a:pt x="108" y="53"/>
                </a:cubicBezTo>
                <a:cubicBezTo>
                  <a:pt x="100" y="64"/>
                  <a:pt x="45" y="51"/>
                  <a:pt x="0" y="62"/>
                </a:cubicBezTo>
                <a:cubicBezTo>
                  <a:pt x="0" y="457"/>
                  <a:pt x="0" y="457"/>
                  <a:pt x="0" y="457"/>
                </a:cubicBezTo>
                <a:cubicBezTo>
                  <a:pt x="48" y="445"/>
                  <a:pt x="102" y="444"/>
                  <a:pt x="121" y="454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187624" y="5373216"/>
            <a:ext cx="4608512" cy="10081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/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solidFill>
                  <a:srgbClr val="002060"/>
                </a:solidFill>
              </a:rPr>
              <a:t>19 - 5 - 2 =</a:t>
            </a:r>
          </a:p>
        </p:txBody>
      </p:sp>
      <p:grpSp>
        <p:nvGrpSpPr>
          <p:cNvPr id="30" name="Группа 29"/>
          <p:cNvGrpSpPr/>
          <p:nvPr/>
        </p:nvGrpSpPr>
        <p:grpSpPr>
          <a:xfrm>
            <a:off x="7254665" y="2575975"/>
            <a:ext cx="1905000" cy="1905000"/>
            <a:chOff x="7254665" y="2575975"/>
            <a:chExt cx="1905000" cy="1905000"/>
          </a:xfrm>
        </p:grpSpPr>
        <p:pic>
          <p:nvPicPr>
            <p:cNvPr id="31" name="Рисунок 3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54665" y="2575975"/>
              <a:ext cx="1905000" cy="1905000"/>
            </a:xfrm>
            <a:prstGeom prst="rect">
              <a:avLst/>
            </a:prstGeom>
          </p:spPr>
        </p:pic>
        <p:sp>
          <p:nvSpPr>
            <p:cNvPr id="32" name="Овал 31"/>
            <p:cNvSpPr/>
            <p:nvPr/>
          </p:nvSpPr>
          <p:spPr>
            <a:xfrm>
              <a:off x="7631681" y="3622164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Овал 32"/>
            <p:cNvSpPr/>
            <p:nvPr/>
          </p:nvSpPr>
          <p:spPr>
            <a:xfrm>
              <a:off x="7756017" y="3717032"/>
              <a:ext cx="792088" cy="619776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b="1" dirty="0" smtClean="0">
                  <a:solidFill>
                    <a:srgbClr val="002060"/>
                  </a:solidFill>
                </a:rPr>
                <a:t>11</a:t>
              </a:r>
              <a:endParaRPr lang="ru-RU" sz="2800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7245557" y="487592"/>
            <a:ext cx="1905000" cy="1905000"/>
            <a:chOff x="7245557" y="487592"/>
            <a:chExt cx="1905000" cy="1905000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7245557" y="487592"/>
              <a:ext cx="1905000" cy="1905000"/>
              <a:chOff x="7245557" y="487592"/>
              <a:chExt cx="1905000" cy="1905000"/>
            </a:xfrm>
          </p:grpSpPr>
          <p:pic>
            <p:nvPicPr>
              <p:cNvPr id="35" name="Рисунок 34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245557" y="487592"/>
                <a:ext cx="1905000" cy="1905000"/>
              </a:xfrm>
              <a:prstGeom prst="rect">
                <a:avLst/>
              </a:prstGeom>
            </p:spPr>
          </p:pic>
          <p:sp>
            <p:nvSpPr>
              <p:cNvPr id="36" name="Овал 35"/>
              <p:cNvSpPr/>
              <p:nvPr/>
            </p:nvSpPr>
            <p:spPr>
              <a:xfrm>
                <a:off x="7608822" y="1533931"/>
                <a:ext cx="45719" cy="45719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54" name="Овал 53"/>
            <p:cNvSpPr/>
            <p:nvPr/>
          </p:nvSpPr>
          <p:spPr>
            <a:xfrm>
              <a:off x="7746909" y="1628800"/>
              <a:ext cx="792088" cy="619776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b="1" dirty="0" smtClean="0">
                  <a:solidFill>
                    <a:srgbClr val="002060"/>
                  </a:solidFill>
                </a:rPr>
                <a:t>10</a:t>
              </a:r>
              <a:endParaRPr lang="ru-RU" sz="2800" b="1" dirty="0">
                <a:solidFill>
                  <a:srgbClr val="002060"/>
                </a:solidFill>
              </a:endParaRPr>
            </a:p>
          </p:txBody>
        </p:sp>
      </p:grpSp>
      <p:pic>
        <p:nvPicPr>
          <p:cNvPr id="58" name="Рисунок 57">
            <a:hlinkClick r:id="" action="ppaction://hlinkshowjump?jump=nextslide">
              <a:snd r:embed="rId4" name="chimes.wav"/>
            </a:hlinkClick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449" y="4664358"/>
            <a:ext cx="1905000" cy="1905000"/>
          </a:xfrm>
          <a:prstGeom prst="rect">
            <a:avLst/>
          </a:prstGeom>
        </p:spPr>
      </p:pic>
      <p:sp>
        <p:nvSpPr>
          <p:cNvPr id="59" name="Овал 58"/>
          <p:cNvSpPr/>
          <p:nvPr/>
        </p:nvSpPr>
        <p:spPr>
          <a:xfrm>
            <a:off x="7594422" y="5705029"/>
            <a:ext cx="45719" cy="45719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Овал 59">
            <a:hlinkClick r:id="" action="ppaction://hlinkshowjump?jump=nextslide">
              <a:snd r:embed="rId4" name="chimes.wav"/>
            </a:hlinkClick>
          </p:cNvPr>
          <p:cNvSpPr/>
          <p:nvPr/>
        </p:nvSpPr>
        <p:spPr>
          <a:xfrm>
            <a:off x="7737801" y="5805566"/>
            <a:ext cx="792088" cy="61977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glow rad="635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12</a:t>
            </a:r>
            <a:endParaRPr lang="ru-RU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2011382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730</TotalTime>
  <Words>153</Words>
  <Application>Microsoft Office PowerPoint</Application>
  <PresentationFormat>Экран (4:3)</PresentationFormat>
  <Paragraphs>69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КЦ</cp:lastModifiedBy>
  <cp:revision>70</cp:revision>
  <dcterms:created xsi:type="dcterms:W3CDTF">2016-06-29T14:10:59Z</dcterms:created>
  <dcterms:modified xsi:type="dcterms:W3CDTF">2020-04-16T04:39:06Z</dcterms:modified>
</cp:coreProperties>
</file>