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8" r:id="rId3"/>
    <p:sldId id="27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88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F3BE-6CBD-4370-843F-AD1281E2C559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E604-D49D-4296-9A55-B271FC67F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21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9E604-D49D-4296-9A55-B271FC67F1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68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469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626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16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12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270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887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64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582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l="3000" t="5000" r="25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468544" cy="71014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708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752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789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35097-7B4C-421A-8AF7-2FA9F29C59B6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D479-57BD-4C24-9FB7-C07E20BB6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28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12976"/>
            <a:ext cx="2664296" cy="2664296"/>
          </a:xfrm>
          <a:prstGeom prst="rect">
            <a:avLst/>
          </a:prstGeom>
        </p:spPr>
      </p:pic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7884368" y="404664"/>
            <a:ext cx="504056" cy="576064"/>
          </a:xfrm>
          <a:prstGeom prst="actionButtonInformation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57340" y="1124744"/>
            <a:ext cx="522931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Игра-тренажёр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«В гостях у ёжика»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(математика )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04" y="6237312"/>
            <a:ext cx="989800" cy="57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496" y="44624"/>
            <a:ext cx="3168352" cy="1843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7044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5077615" y="3337347"/>
            <a:ext cx="1582617" cy="153670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467544" y="1706985"/>
            <a:ext cx="1653369" cy="1889125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14 + 2 - 5 =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3" name="Овал 32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10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8" name="Рисунок 37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57" y="487592"/>
            <a:ext cx="1905000" cy="1905000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7608822" y="1533931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746909" y="1628800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49" y="4664358"/>
              <a:ext cx="1905000" cy="1905000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>
              <a:off x="7737801" y="5805566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9</a:t>
              </a:r>
            </a:p>
          </p:txBody>
        </p:sp>
        <p:sp>
          <p:nvSpPr>
            <p:cNvPr id="42" name="Овал 41"/>
            <p:cNvSpPr/>
            <p:nvPr/>
          </p:nvSpPr>
          <p:spPr>
            <a:xfrm>
              <a:off x="7594422" y="5705029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861628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4843015" y="476672"/>
            <a:ext cx="1817217" cy="1484313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5077615" y="3337347"/>
            <a:ext cx="1582617" cy="153670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467544" y="1706985"/>
            <a:ext cx="1653369" cy="1889125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10 - 7 + 4 =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4" name="Овал 33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pic>
        <p:nvPicPr>
          <p:cNvPr id="38" name="Рисунок 37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9" y="4664358"/>
            <a:ext cx="1905000" cy="1905000"/>
          </a:xfrm>
          <a:prstGeom prst="rect">
            <a:avLst/>
          </a:prstGeom>
        </p:spPr>
      </p:pic>
      <p:sp>
        <p:nvSpPr>
          <p:cNvPr id="39" name="Овал 38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737801" y="5805566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594422" y="5705029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57" y="487592"/>
              <a:ext cx="1905000" cy="1905000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>
              <a:off x="7608822" y="153393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746909" y="1628800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45747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4843015" y="476672"/>
            <a:ext cx="1817217" cy="1484313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3519203" y="1905422"/>
            <a:ext cx="1856316" cy="1522413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5077615" y="3337347"/>
            <a:ext cx="1582617" cy="153670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467544" y="1706985"/>
            <a:ext cx="1653369" cy="1889125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12 + 6 - 9 =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10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9" name="Рисунок 38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57" y="487592"/>
            <a:ext cx="1905000" cy="1905000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7608822" y="1533931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746909" y="1628800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9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49" y="4664358"/>
              <a:ext cx="1905000" cy="1905000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7594422" y="5705029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7737801" y="5805566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11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17947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4843015" y="476672"/>
            <a:ext cx="1817217" cy="1484313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3519203" y="1905422"/>
            <a:ext cx="1856316" cy="1522413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5077615" y="3337347"/>
            <a:ext cx="1582617" cy="153670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1958929" y="3370685"/>
            <a:ext cx="1657093" cy="1503362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467544" y="1706985"/>
            <a:ext cx="1653369" cy="1889125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9 - 5 + 12 =</a:t>
            </a:r>
          </a:p>
        </p:txBody>
      </p:sp>
      <p:pic>
        <p:nvPicPr>
          <p:cNvPr id="36" name="Рисунок 35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65" y="2575975"/>
            <a:ext cx="1905000" cy="1905000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7631681" y="3622164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6017" y="3717032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49" y="4664358"/>
              <a:ext cx="1905000" cy="1905000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7594422" y="5705029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7737801" y="5805566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17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57" y="487592"/>
              <a:ext cx="1905000" cy="1905000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>
              <a:off x="7746909" y="1628800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15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7608822" y="153393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107056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4843015" y="476672"/>
            <a:ext cx="1817217" cy="1484313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3519203" y="1905422"/>
            <a:ext cx="1856316" cy="1522413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5077615" y="3337347"/>
            <a:ext cx="1582617" cy="153670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3318117" y="3138910"/>
            <a:ext cx="2040645" cy="173513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1958929" y="3370685"/>
            <a:ext cx="1657093" cy="1503362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467544" y="1706985"/>
            <a:ext cx="1653369" cy="1889125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10 + 8 - 5 =</a:t>
            </a:r>
          </a:p>
        </p:txBody>
      </p:sp>
      <p:pic>
        <p:nvPicPr>
          <p:cNvPr id="34" name="Рисунок 33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9" y="4664358"/>
            <a:ext cx="1905000" cy="1905000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7594422" y="5705029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37801" y="5805566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57" y="487592"/>
              <a:ext cx="1905000" cy="1905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7746909" y="1628800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15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7608822" y="153393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14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8705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1"/>
            <a:ext cx="4397375" cy="4397375"/>
          </a:xfrm>
          <a:prstGeom prst="rect">
            <a:avLst/>
          </a:prstGeom>
        </p:spPr>
      </p:pic>
      <p:sp useBgFill="1">
        <p:nvSpPr>
          <p:cNvPr id="6" name="Freeform 9"/>
          <p:cNvSpPr>
            <a:spLocks/>
          </p:cNvSpPr>
          <p:nvPr/>
        </p:nvSpPr>
        <p:spPr bwMode="auto">
          <a:xfrm>
            <a:off x="4843015" y="476672"/>
            <a:ext cx="1817217" cy="1484313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3519203" y="1905422"/>
            <a:ext cx="1856316" cy="1522413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5077615" y="3337347"/>
            <a:ext cx="1582617" cy="153670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3318117" y="3138910"/>
            <a:ext cx="2040645" cy="1735137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5029205" y="1676822"/>
            <a:ext cx="1631027" cy="1933575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1958929" y="3370685"/>
            <a:ext cx="1657093" cy="1503362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6" name="Freeform 17"/>
          <p:cNvSpPr>
            <a:spLocks/>
          </p:cNvSpPr>
          <p:nvPr/>
        </p:nvSpPr>
        <p:spPr bwMode="auto">
          <a:xfrm>
            <a:off x="467544" y="1706985"/>
            <a:ext cx="1653369" cy="1889125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7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8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9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51470" y="5013176"/>
            <a:ext cx="1236164" cy="1468710"/>
            <a:chOff x="551470" y="5157192"/>
            <a:chExt cx="1236164" cy="146871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0" y="5157192"/>
              <a:ext cx="1236164" cy="146871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27584" y="5589240"/>
              <a:ext cx="7906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i="1" dirty="0" smtClean="0">
                  <a:solidFill>
                    <a:srgbClr val="FFFF00"/>
                  </a:solidFill>
                </a:rPr>
                <a:t>М</a:t>
              </a:r>
              <a:endParaRPr lang="ru-RU" sz="54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451377" y="5013176"/>
            <a:ext cx="1236164" cy="1468710"/>
            <a:chOff x="551470" y="5157192"/>
            <a:chExt cx="1236164" cy="146871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0" y="5157192"/>
              <a:ext cx="1236164" cy="146871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27584" y="5589240"/>
              <a:ext cx="6479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i="1" dirty="0" smtClean="0">
                  <a:solidFill>
                    <a:srgbClr val="FFFF00"/>
                  </a:solidFill>
                </a:rPr>
                <a:t>О</a:t>
              </a:r>
              <a:endParaRPr lang="ru-RU" sz="54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51284" y="5013176"/>
            <a:ext cx="1236164" cy="1468710"/>
            <a:chOff x="551470" y="5157192"/>
            <a:chExt cx="1236164" cy="146871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0" y="5157192"/>
              <a:ext cx="1236164" cy="146871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27584" y="5589240"/>
              <a:ext cx="6206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i="1" dirty="0">
                  <a:solidFill>
                    <a:srgbClr val="FFFF00"/>
                  </a:solidFill>
                </a:rPr>
                <a:t>Л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308304" y="3857662"/>
            <a:ext cx="1236164" cy="1468710"/>
            <a:chOff x="551470" y="5157192"/>
            <a:chExt cx="1236164" cy="146871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0" y="5157192"/>
              <a:ext cx="1236164" cy="146871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27584" y="5589240"/>
              <a:ext cx="6511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i="1" dirty="0">
                  <a:solidFill>
                    <a:srgbClr val="FFFF00"/>
                  </a:solidFill>
                </a:rPr>
                <a:t>Д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251190" y="5013176"/>
            <a:ext cx="1236164" cy="1468710"/>
            <a:chOff x="551470" y="5157192"/>
            <a:chExt cx="1236164" cy="1468710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0" y="5157192"/>
              <a:ext cx="1236164" cy="146871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27584" y="5589240"/>
              <a:ext cx="6479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i="1" dirty="0" smtClean="0">
                  <a:solidFill>
                    <a:srgbClr val="FFFF00"/>
                  </a:solidFill>
                </a:rPr>
                <a:t>О</a:t>
              </a:r>
              <a:endParaRPr lang="ru-RU" sz="54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308304" y="2167167"/>
            <a:ext cx="1236164" cy="1468710"/>
            <a:chOff x="551470" y="5157192"/>
            <a:chExt cx="1236164" cy="146871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0" y="5157192"/>
              <a:ext cx="1236164" cy="146871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27584" y="5589240"/>
              <a:ext cx="639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i="1" dirty="0">
                  <a:solidFill>
                    <a:srgbClr val="FFFF00"/>
                  </a:solidFill>
                </a:rPr>
                <a:t>Ц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308304" y="476672"/>
            <a:ext cx="1236164" cy="1468710"/>
            <a:chOff x="551470" y="5157192"/>
            <a:chExt cx="1236164" cy="146871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0" y="5157192"/>
              <a:ext cx="1236164" cy="146871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27584" y="5589240"/>
              <a:ext cx="7377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i="1" dirty="0">
                  <a:solidFill>
                    <a:srgbClr val="FFFF00"/>
                  </a:solidFill>
                </a:rPr>
                <a:t>Ы</a:t>
              </a:r>
            </a:p>
          </p:txBody>
        </p:sp>
      </p:grp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24337" y="6093296"/>
            <a:ext cx="740151" cy="648072"/>
          </a:xfrm>
          <a:prstGeom prst="mathMultiply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938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789039"/>
            <a:ext cx="2752700" cy="2780318"/>
          </a:xfrm>
          <a:prstGeom prst="rect">
            <a:avLst/>
          </a:prstGeom>
        </p:spPr>
      </p:pic>
      <p:sp>
        <p:nvSpPr>
          <p:cNvPr id="18" name="Овал 17">
            <a:hlinkClick r:id="" action="ppaction://hlinkshowjump?jump=nextslide"/>
          </p:cNvPr>
          <p:cNvSpPr/>
          <p:nvPr/>
        </p:nvSpPr>
        <p:spPr>
          <a:xfrm>
            <a:off x="3983907" y="5692798"/>
            <a:ext cx="1812229" cy="9045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</a:rPr>
              <a:t>ачать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36766" y="5307882"/>
            <a:ext cx="66063" cy="6672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78502" y="620688"/>
            <a:ext cx="6586996" cy="2677656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Ребята!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Весёлый ёжик предлагает вам поиграть!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Ищите значения выражений 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выбирайте правильный ответ.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последнем слайде вас ждет сюрприз.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Начинайте!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433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13 - 2 + 6 =</a:t>
            </a:r>
          </a:p>
        </p:txBody>
      </p:sp>
      <p:pic>
        <p:nvPicPr>
          <p:cNvPr id="14" name="Рисунок 13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65" y="2575975"/>
            <a:ext cx="1905000" cy="1905000"/>
          </a:xfrm>
          <a:prstGeom prst="rect">
            <a:avLst/>
          </a:prstGeom>
        </p:spPr>
      </p:pic>
      <p:sp>
        <p:nvSpPr>
          <p:cNvPr id="15" name="Овал 1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56017" y="3717032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17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245557" y="487592"/>
              <a:ext cx="1905000" cy="1905000"/>
              <a:chOff x="7239000" y="487592"/>
              <a:chExt cx="1905000" cy="190500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0" y="487592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1" name="Овал 10"/>
              <p:cNvSpPr/>
              <p:nvPr/>
            </p:nvSpPr>
            <p:spPr>
              <a:xfrm>
                <a:off x="7740352" y="1628800"/>
                <a:ext cx="792088" cy="6197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16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" name="Овал 1"/>
            <p:cNvSpPr/>
            <p:nvPr/>
          </p:nvSpPr>
          <p:spPr>
            <a:xfrm>
              <a:off x="7608822" y="153393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вал 12"/>
          <p:cNvSpPr/>
          <p:nvPr/>
        </p:nvSpPr>
        <p:spPr>
          <a:xfrm>
            <a:off x="7631681" y="3622164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7236449" y="4664358"/>
              <a:ext cx="1905000" cy="1905000"/>
              <a:chOff x="7239000" y="487592"/>
              <a:chExt cx="1905000" cy="1905000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0" y="487592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8" name="Овал 17"/>
              <p:cNvSpPr/>
              <p:nvPr/>
            </p:nvSpPr>
            <p:spPr>
              <a:xfrm>
                <a:off x="7740352" y="1628800"/>
                <a:ext cx="792088" cy="6197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18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7594422" y="5705029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006408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10 - 9 + 15 =</a:t>
            </a:r>
          </a:p>
        </p:txBody>
      </p:sp>
      <p:pic>
        <p:nvPicPr>
          <p:cNvPr id="30" name="Рисунок 29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57" y="487592"/>
            <a:ext cx="1905000" cy="1905000"/>
          </a:xfrm>
          <a:prstGeom prst="rect">
            <a:avLst/>
          </a:prstGeom>
        </p:spPr>
      </p:pic>
      <p:sp>
        <p:nvSpPr>
          <p:cNvPr id="31" name="Овал 3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46909" y="1628800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608822" y="1533931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236449" y="4664358"/>
              <a:ext cx="1905000" cy="1905000"/>
              <a:chOff x="7239000" y="487592"/>
              <a:chExt cx="1905000" cy="190500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0" y="487592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7740352" y="1628800"/>
                <a:ext cx="792088" cy="6197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18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7594422" y="5705029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7" name="Овал 36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17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82455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19 - 15 - 2 =</a:t>
            </a:r>
          </a:p>
        </p:txBody>
      </p:sp>
      <p:pic>
        <p:nvPicPr>
          <p:cNvPr id="24" name="Рисунок 23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57" y="487592"/>
            <a:ext cx="1905000" cy="1905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7236449" y="4664358"/>
              <a:ext cx="1905000" cy="1905000"/>
              <a:chOff x="7239000" y="487592"/>
              <a:chExt cx="1905000" cy="1905000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0" y="487592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34" name="Овал 33"/>
              <p:cNvSpPr/>
              <p:nvPr/>
            </p:nvSpPr>
            <p:spPr>
              <a:xfrm>
                <a:off x="7740352" y="1628800"/>
                <a:ext cx="792088" cy="6197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4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7594422" y="5705029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7" name="Овал 36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3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Овал 38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46909" y="1628800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608822" y="1533931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59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14 - 12 + 5 =</a:t>
            </a:r>
          </a:p>
        </p:txBody>
      </p:sp>
      <p:pic>
        <p:nvPicPr>
          <p:cNvPr id="32" name="Рисунок 31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9" y="4664358"/>
            <a:ext cx="1905000" cy="1905000"/>
          </a:xfrm>
          <a:prstGeom prst="rect">
            <a:avLst/>
          </a:prstGeom>
        </p:spPr>
      </p:pic>
      <p:sp>
        <p:nvSpPr>
          <p:cNvPr id="33" name="Овал 3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737801" y="5805566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1" name="Овал 30"/>
          <p:cNvSpPr/>
          <p:nvPr/>
        </p:nvSpPr>
        <p:spPr>
          <a:xfrm>
            <a:off x="7594422" y="5705029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6" name="Овал 35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245557" y="487592"/>
              <a:ext cx="1905000" cy="1905000"/>
              <a:chOff x="7245557" y="487592"/>
              <a:chExt cx="1905000" cy="1905000"/>
            </a:xfrm>
          </p:grpSpPr>
          <p:pic>
            <p:nvPicPr>
              <p:cNvPr id="19" name="Рисунок 18">
                <a:hlinkClick r:id="" action="ppaction://hlinkshowjump?jump=nextslide">
                  <a:snd r:embed="rId3" name="chimes.wav"/>
                </a:hlinkClick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5557" y="487592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39" name="Овал 38"/>
              <p:cNvSpPr/>
              <p:nvPr/>
            </p:nvSpPr>
            <p:spPr>
              <a:xfrm>
                <a:off x="7608822" y="1533931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7746909" y="1628800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30664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17 - 12 + 4 =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2" name="Овал 31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10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pic>
          <p:nvPicPr>
            <p:cNvPr id="37" name="Рисунок 36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57" y="487592"/>
              <a:ext cx="1905000" cy="1905000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7608822" y="153393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Овал 3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746909" y="1628800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9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236449" y="4664358"/>
              <a:ext cx="1905000" cy="1905000"/>
              <a:chOff x="7236449" y="4664358"/>
              <a:chExt cx="1905000" cy="1905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6449" y="4664358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40" name="Овал 39"/>
              <p:cNvSpPr/>
              <p:nvPr/>
            </p:nvSpPr>
            <p:spPr>
              <a:xfrm>
                <a:off x="7594422" y="5705029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7737801" y="5805566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11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397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12 + 3 - 9 =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1" name="Овал 30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7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pic>
          <p:nvPicPr>
            <p:cNvPr id="34" name="Рисунок 33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57" y="487592"/>
              <a:ext cx="1905000" cy="1905000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7608822" y="1533931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236449" y="4664358"/>
            <a:ext cx="1905000" cy="1905000"/>
            <a:chOff x="7236449" y="4664358"/>
            <a:chExt cx="1905000" cy="1905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7236449" y="4664358"/>
              <a:ext cx="1905000" cy="1905000"/>
              <a:chOff x="7236449" y="4664358"/>
              <a:chExt cx="1905000" cy="1905000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6449" y="4664358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40" name="Овал 39"/>
              <p:cNvSpPr/>
              <p:nvPr/>
            </p:nvSpPr>
            <p:spPr>
              <a:xfrm>
                <a:off x="7594422" y="5705029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7737801" y="5805566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8</a:t>
              </a:r>
            </a:p>
          </p:txBody>
        </p:sp>
      </p:grpSp>
      <p:sp>
        <p:nvSpPr>
          <p:cNvPr id="41" name="Овал 4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746909" y="1628800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58785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467544" y="476672"/>
            <a:ext cx="1860041" cy="1481138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3338598" y="476672"/>
            <a:ext cx="1800460" cy="1682750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1971961" y="476672"/>
            <a:ext cx="1657093" cy="1690688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1787634" y="1908597"/>
            <a:ext cx="2057402" cy="175895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467544" y="3337347"/>
            <a:ext cx="1794874" cy="15367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467544" y="1706985"/>
            <a:ext cx="1653369" cy="1889125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5373216"/>
            <a:ext cx="460851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19 - 5 - 2 =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254665" y="2575975"/>
            <a:ext cx="1905000" cy="1905000"/>
            <a:chOff x="7254665" y="2575975"/>
            <a:chExt cx="1905000" cy="190500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665" y="2575975"/>
              <a:ext cx="1905000" cy="1905000"/>
            </a:xfrm>
            <a:prstGeom prst="rect">
              <a:avLst/>
            </a:prstGeom>
          </p:spPr>
        </p:pic>
        <p:sp>
          <p:nvSpPr>
            <p:cNvPr id="32" name="Овал 31"/>
            <p:cNvSpPr/>
            <p:nvPr/>
          </p:nvSpPr>
          <p:spPr>
            <a:xfrm>
              <a:off x="7631681" y="3622164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756017" y="3717032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11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245557" y="487592"/>
            <a:ext cx="1905000" cy="1905000"/>
            <a:chOff x="7245557" y="487592"/>
            <a:chExt cx="1905000" cy="1905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245557" y="487592"/>
              <a:ext cx="1905000" cy="1905000"/>
              <a:chOff x="7245557" y="487592"/>
              <a:chExt cx="1905000" cy="1905000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5557" y="487592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7608822" y="1533931"/>
                <a:ext cx="45719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7746909" y="1628800"/>
              <a:ext cx="792088" cy="6197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10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8" name="Рисунок 57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9" y="4664358"/>
            <a:ext cx="1905000" cy="1905000"/>
          </a:xfrm>
          <a:prstGeom prst="rect">
            <a:avLst/>
          </a:prstGeom>
        </p:spPr>
      </p:pic>
      <p:sp>
        <p:nvSpPr>
          <p:cNvPr id="59" name="Овал 58"/>
          <p:cNvSpPr/>
          <p:nvPr/>
        </p:nvSpPr>
        <p:spPr>
          <a:xfrm>
            <a:off x="7594422" y="5705029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737801" y="5805566"/>
            <a:ext cx="792088" cy="6197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12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113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153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КЦ</cp:lastModifiedBy>
  <cp:revision>70</cp:revision>
  <dcterms:created xsi:type="dcterms:W3CDTF">2016-06-29T14:10:59Z</dcterms:created>
  <dcterms:modified xsi:type="dcterms:W3CDTF">2020-04-16T04:39:06Z</dcterms:modified>
</cp:coreProperties>
</file>