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ерелетные птицы: какие улетают, а какие остаются зимовать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7686675" cy="5762625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571472" y="0"/>
            <a:ext cx="8143932" cy="20716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571480"/>
            <a:ext cx="64294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FF00"/>
                </a:solidFill>
              </a:rPr>
              <a:t>   </a:t>
            </a:r>
            <a:r>
              <a:rPr lang="ru-RU" sz="8800" b="1" dirty="0" smtClean="0">
                <a:solidFill>
                  <a:srgbClr val="FFFF00"/>
                </a:solidFill>
              </a:rPr>
              <a:t>ПТИЦЫ</a:t>
            </a:r>
            <a:endParaRPr lang="ru-RU" sz="8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Диктант ''Постройка гнезда'' по А. Клыкову (41 слово) | Диктанты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Анимированная презентация по окружающему миру &quot;Зимующие птицы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01" y="285729"/>
            <a:ext cx="8422103" cy="628654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Картинки жаворонок, Стоковые Фотографии и Роялти-Фри Изображения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картинка жаворонок для детей на прозрачном фоне - Prak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352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птица, общие Соловей, пе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286808" cy="634210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Скворечник Мастер Рио 5320388 в интернет-магазине Wildberrie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572000" cy="6096001"/>
          </a:xfrm>
          <a:prstGeom prst="rect">
            <a:avLst/>
          </a:prstGeom>
          <a:noFill/>
        </p:spPr>
      </p:pic>
      <p:sp>
        <p:nvSpPr>
          <p:cNvPr id="4" name="Блок-схема: процесс 3"/>
          <p:cNvSpPr/>
          <p:nvPr/>
        </p:nvSpPr>
        <p:spPr>
          <a:xfrm>
            <a:off x="5429256" y="428604"/>
            <a:ext cx="1928826" cy="2714644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извлечение 4"/>
          <p:cNvSpPr/>
          <p:nvPr/>
        </p:nvSpPr>
        <p:spPr>
          <a:xfrm>
            <a:off x="3857620" y="3786190"/>
            <a:ext cx="2714644" cy="1643074"/>
          </a:xfrm>
          <a:prstGeom prst="flowChartExtra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143768" y="3929066"/>
            <a:ext cx="1214446" cy="1214446"/>
          </a:xfrm>
          <a:prstGeom prst="flowChartConnector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нняя весна на картинах великих русских художников. Обсуждение на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717" y="0"/>
            <a:ext cx="924571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следний тает снег :: Сергей Чиняев – Социальная сеть ФотоК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ото: Бегут ручьи. Весна.. Фотограф Виктор Грищенко. Пейзаж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852" y="0"/>
            <a:ext cx="9251638" cy="70723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Где в России чаще всего светит солнце: Сибирь и Дальний Восток на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расивые весенние картинки (42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618"/>
            <a:ext cx="9144000" cy="68223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В Воронежском заповеднике отчитались о второй волне прилета пти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Гуси PNG изображения скачать бесплатно, гусь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667153"/>
            <a:ext cx="3190847" cy="3190847"/>
          </a:xfrm>
          <a:prstGeom prst="rect">
            <a:avLst/>
          </a:prstGeom>
          <a:noFill/>
        </p:spPr>
      </p:pic>
      <p:sp>
        <p:nvSpPr>
          <p:cNvPr id="20492" name="AutoShape 12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Клипарт &quot;Лебеди, Утки&quot;. Обсуждение на LiveInternet - Российский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0" name="AutoShape 20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2" name="AutoShape 22" descr="ᐈ Картинки утка на прозрачном фоне фотографии, картинки утк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4" name="Picture 24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2800350" cy="2857500"/>
          </a:xfrm>
          <a:prstGeom prst="rect">
            <a:avLst/>
          </a:prstGeom>
          <a:noFill/>
        </p:spPr>
      </p:pic>
      <p:pic>
        <p:nvPicPr>
          <p:cNvPr id="20506" name="Picture 26" descr="Птицы в Самарском Зоопар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000240"/>
            <a:ext cx="4120657" cy="4548186"/>
          </a:xfrm>
          <a:prstGeom prst="rect">
            <a:avLst/>
          </a:prstGeom>
          <a:noFill/>
        </p:spPr>
      </p:pic>
      <p:sp>
        <p:nvSpPr>
          <p:cNvPr id="20510" name="AutoShape 30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2" name="AutoShape 32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0" name="AutoShape 40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2" name="AutoShape 42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4" name="AutoShape 44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8" name="AutoShape 48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0" name="Picture 50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57166"/>
            <a:ext cx="2333628" cy="2543655"/>
          </a:xfrm>
          <a:prstGeom prst="rect">
            <a:avLst/>
          </a:prstGeom>
          <a:noFill/>
        </p:spPr>
      </p:pic>
      <p:pic>
        <p:nvPicPr>
          <p:cNvPr id="20532" name="Picture 52" descr="Лебедь 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286256"/>
            <a:ext cx="3786174" cy="2410531"/>
          </a:xfrm>
          <a:prstGeom prst="rect">
            <a:avLst/>
          </a:prstGeom>
          <a:noFill/>
        </p:spPr>
      </p:pic>
      <p:pic>
        <p:nvPicPr>
          <p:cNvPr id="20534" name="Picture 54" descr="Без заголовка. Обсуждение на LiveInternet - Российский Сервис ..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81814" y="0"/>
            <a:ext cx="2262186" cy="2627617"/>
          </a:xfrm>
          <a:prstGeom prst="rect">
            <a:avLst/>
          </a:prstGeom>
          <a:noFill/>
        </p:spPr>
      </p:pic>
      <p:pic>
        <p:nvPicPr>
          <p:cNvPr id="20536" name="Picture 56" descr="Ласточка PNG картинки скачать бесплатно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03630" y="2571744"/>
            <a:ext cx="2356885" cy="256220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Грач, серая ворона, вор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Lolo</dc:creator>
  <cp:lastModifiedBy>Lolo</cp:lastModifiedBy>
  <cp:revision>18</cp:revision>
  <dcterms:created xsi:type="dcterms:W3CDTF">2020-04-06T06:37:12Z</dcterms:created>
  <dcterms:modified xsi:type="dcterms:W3CDTF">2020-04-06T07:55:58Z</dcterms:modified>
</cp:coreProperties>
</file>