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A0DE-9CA7-49C5-8499-EE419FBC453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FA99-EF36-4F51-86DD-465B3E5B64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20-02/1582790009_may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1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741521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Конструирование 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Тема: «9 мая»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8000" dirty="0">
                <a:latin typeface="Comic Sans MS" pitchFamily="66" charset="0"/>
              </a:rPr>
              <a:t>Такую звездочку можно использовать в </a:t>
            </a:r>
            <a:r>
              <a:rPr lang="ru-RU" sz="8000" dirty="0" smtClean="0">
                <a:latin typeface="Comic Sans MS" pitchFamily="66" charset="0"/>
              </a:rPr>
              <a:t>качестве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дополнительного </a:t>
            </a:r>
            <a:r>
              <a:rPr lang="ru-RU" sz="8000" dirty="0">
                <a:latin typeface="Comic Sans MS" pitchFamily="66" charset="0"/>
              </a:rPr>
              <a:t>атрибута панорамы обелиска или </a:t>
            </a:r>
            <a:r>
              <a:rPr lang="ru-RU" sz="8000" dirty="0" smtClean="0">
                <a:latin typeface="Comic Sans MS" pitchFamily="66" charset="0"/>
              </a:rPr>
              <a:t>памятника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неизвестному </a:t>
            </a:r>
            <a:r>
              <a:rPr lang="ru-RU" sz="8000" dirty="0">
                <a:latin typeface="Comic Sans MS" pitchFamily="66" charset="0"/>
              </a:rPr>
              <a:t>солдату.</a:t>
            </a:r>
          </a:p>
          <a:p>
            <a:pPr>
              <a:buNone/>
            </a:pPr>
            <a:r>
              <a:rPr lang="ru-RU" sz="8000" dirty="0">
                <a:latin typeface="Comic Sans MS" pitchFamily="66" charset="0"/>
              </a:rPr>
              <a:t/>
            </a:r>
            <a:br>
              <a:rPr lang="ru-RU" sz="8000" dirty="0">
                <a:latin typeface="Comic Sans MS" pitchFamily="66" charset="0"/>
              </a:rPr>
            </a:br>
            <a:endParaRPr lang="ru-RU" sz="8000" dirty="0">
              <a:latin typeface="Comic Sans MS" pitchFamily="66" charset="0"/>
            </a:endParaRPr>
          </a:p>
        </p:txBody>
      </p:sp>
      <p:pic>
        <p:nvPicPr>
          <p:cNvPr id="8" name="Рисунок 7" descr="Обелиск из карто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8577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делка Вечный огонь "/>
          <p:cNvPicPr/>
          <p:nvPr/>
        </p:nvPicPr>
        <p:blipFill>
          <a:blip r:embed="rId4"/>
          <a:srcRect l="9496" r="11003"/>
          <a:stretch>
            <a:fillRect/>
          </a:stretch>
        </p:blipFill>
        <p:spPr bwMode="auto">
          <a:xfrm>
            <a:off x="5429256" y="2500306"/>
            <a:ext cx="34708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1431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8000" dirty="0">
                <a:latin typeface="Comic Sans MS" pitchFamily="66" charset="0"/>
              </a:rPr>
              <a:t>Не менее популярный материал для поделок к 9 мая в ДОУ </a:t>
            </a:r>
            <a:r>
              <a:rPr lang="ru-RU" sz="8000" dirty="0" smtClean="0">
                <a:latin typeface="Comic Sans MS" pitchFamily="66" charset="0"/>
              </a:rPr>
              <a:t>–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пластилин</a:t>
            </a:r>
            <a:r>
              <a:rPr lang="ru-RU" sz="8000" dirty="0">
                <a:latin typeface="Comic Sans MS" pitchFamily="66" charset="0"/>
              </a:rPr>
              <a:t>. </a:t>
            </a:r>
            <a:r>
              <a:rPr lang="ru-RU" sz="8000" dirty="0" smtClean="0">
                <a:latin typeface="Comic Sans MS" pitchFamily="66" charset="0"/>
              </a:rPr>
              <a:t>Он быстро </a:t>
            </a:r>
            <a:r>
              <a:rPr lang="ru-RU" sz="8000" dirty="0">
                <a:latin typeface="Comic Sans MS" pitchFamily="66" charset="0"/>
              </a:rPr>
              <a:t>приобретает необходимую форму, </a:t>
            </a:r>
            <a:r>
              <a:rPr lang="ru-RU" sz="8000" dirty="0" smtClean="0">
                <a:latin typeface="Comic Sans MS" pitchFamily="66" charset="0"/>
              </a:rPr>
              <a:t>а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широкое </a:t>
            </a:r>
            <a:r>
              <a:rPr lang="ru-RU" sz="8000" dirty="0">
                <a:latin typeface="Comic Sans MS" pitchFamily="66" charset="0"/>
              </a:rPr>
              <a:t>разнообразие </a:t>
            </a:r>
            <a:r>
              <a:rPr lang="ru-RU" sz="8000" dirty="0" smtClean="0">
                <a:latin typeface="Comic Sans MS" pitchFamily="66" charset="0"/>
              </a:rPr>
              <a:t>цветов позволяет </a:t>
            </a:r>
            <a:r>
              <a:rPr lang="ru-RU" sz="8000" dirty="0">
                <a:latin typeface="Comic Sans MS" pitchFamily="66" charset="0"/>
              </a:rPr>
              <a:t>создать </a:t>
            </a:r>
            <a:r>
              <a:rPr lang="ru-RU" sz="8000" dirty="0" smtClean="0">
                <a:latin typeface="Comic Sans MS" pitchFamily="66" charset="0"/>
              </a:rPr>
              <a:t>практически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любое </a:t>
            </a:r>
            <a:r>
              <a:rPr lang="ru-RU" sz="8000" dirty="0">
                <a:latin typeface="Comic Sans MS" pitchFamily="66" charset="0"/>
              </a:rPr>
              <a:t>изделие. Чаще всего этот </a:t>
            </a:r>
            <a:r>
              <a:rPr lang="ru-RU" sz="8000" dirty="0" smtClean="0">
                <a:latin typeface="Comic Sans MS" pitchFamily="66" charset="0"/>
              </a:rPr>
              <a:t>материал используется для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изготовления </a:t>
            </a:r>
            <a:r>
              <a:rPr lang="ru-RU" sz="8000" dirty="0">
                <a:latin typeface="Comic Sans MS" pitchFamily="66" charset="0"/>
              </a:rPr>
              <a:t>военной техники: боевые установки, </a:t>
            </a:r>
            <a:r>
              <a:rPr lang="ru-RU" sz="8000" dirty="0" smtClean="0">
                <a:latin typeface="Comic Sans MS" pitchFamily="66" charset="0"/>
              </a:rPr>
              <a:t>танки,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самолеты</a:t>
            </a:r>
            <a:r>
              <a:rPr lang="ru-RU" sz="8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8000" dirty="0">
                <a:latin typeface="Comic Sans MS" pitchFamily="66" charset="0"/>
              </a:rPr>
              <a:t/>
            </a:r>
            <a:br>
              <a:rPr lang="ru-RU" sz="8000" dirty="0">
                <a:latin typeface="Comic Sans MS" pitchFamily="66" charset="0"/>
              </a:rPr>
            </a:br>
            <a:endParaRPr lang="ru-RU" sz="8000" dirty="0">
              <a:latin typeface="Comic Sans MS" pitchFamily="66" charset="0"/>
            </a:endParaRPr>
          </a:p>
        </p:txBody>
      </p:sp>
      <p:pic>
        <p:nvPicPr>
          <p:cNvPr id="6" name="Рисунок 5" descr="Вертолет из пластили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3000396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Танк из пластилин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500570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ертолет со звездой из пластилин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714620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15716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Военную </a:t>
            </a:r>
            <a:r>
              <a:rPr lang="ru-RU" sz="8000" dirty="0">
                <a:latin typeface="Comic Sans MS" pitchFamily="66" charset="0"/>
              </a:rPr>
              <a:t>технику можно изготовить и из совершенно </a:t>
            </a:r>
            <a:r>
              <a:rPr lang="ru-RU" sz="8000" dirty="0" smtClean="0">
                <a:latin typeface="Comic Sans MS" pitchFamily="66" charset="0"/>
              </a:rPr>
              <a:t>других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материалов</a:t>
            </a:r>
            <a:r>
              <a:rPr lang="ru-RU" sz="8000" dirty="0">
                <a:latin typeface="Comic Sans MS" pitchFamily="66" charset="0"/>
              </a:rPr>
              <a:t>: </a:t>
            </a:r>
            <a:r>
              <a:rPr lang="ru-RU" sz="8000" dirty="0" smtClean="0">
                <a:latin typeface="Comic Sans MS" pitchFamily="66" charset="0"/>
              </a:rPr>
              <a:t>губки, макароны</a:t>
            </a:r>
            <a:r>
              <a:rPr lang="ru-RU" sz="8000" dirty="0">
                <a:latin typeface="Comic Sans MS" pitchFamily="66" charset="0"/>
              </a:rPr>
              <a:t>, глина, фетр. Но </a:t>
            </a:r>
            <a:r>
              <a:rPr lang="ru-RU" sz="8000" dirty="0" smtClean="0">
                <a:latin typeface="Comic Sans MS" pitchFamily="66" charset="0"/>
              </a:rPr>
              <a:t>только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пластилин </a:t>
            </a:r>
            <a:r>
              <a:rPr lang="ru-RU" sz="8000" dirty="0">
                <a:latin typeface="Comic Sans MS" pitchFamily="66" charset="0"/>
              </a:rPr>
              <a:t>позволяет добиться той «мощи» </a:t>
            </a:r>
            <a:r>
              <a:rPr lang="ru-RU" sz="8000" dirty="0" smtClean="0">
                <a:latin typeface="Comic Sans MS" pitchFamily="66" charset="0"/>
              </a:rPr>
              <a:t>и «силы</a:t>
            </a:r>
            <a:r>
              <a:rPr lang="ru-RU" sz="8000" dirty="0">
                <a:latin typeface="Comic Sans MS" pitchFamily="66" charset="0"/>
              </a:rPr>
              <a:t>», </a:t>
            </a:r>
            <a:r>
              <a:rPr lang="ru-RU" sz="8000" dirty="0" smtClean="0">
                <a:latin typeface="Comic Sans MS" pitchFamily="66" charset="0"/>
              </a:rPr>
              <a:t>которая</a:t>
            </a:r>
          </a:p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характерна </a:t>
            </a:r>
            <a:r>
              <a:rPr lang="ru-RU" sz="8000" dirty="0">
                <a:latin typeface="Comic Sans MS" pitchFamily="66" charset="0"/>
              </a:rPr>
              <a:t>для военных машин.</a:t>
            </a:r>
          </a:p>
          <a:p>
            <a:pPr>
              <a:buNone/>
            </a:pPr>
            <a:r>
              <a:rPr lang="ru-RU" sz="8000" dirty="0">
                <a:latin typeface="Comic Sans MS" pitchFamily="66" charset="0"/>
              </a:rPr>
              <a:t/>
            </a:r>
            <a:br>
              <a:rPr lang="ru-RU" sz="8000" dirty="0">
                <a:latin typeface="Comic Sans MS" pitchFamily="66" charset="0"/>
              </a:rPr>
            </a:br>
            <a:endParaRPr lang="ru-RU" sz="8000" dirty="0">
              <a:latin typeface="Comic Sans MS" pitchFamily="66" charset="0"/>
            </a:endParaRPr>
          </a:p>
        </p:txBody>
      </p:sp>
      <p:pic>
        <p:nvPicPr>
          <p:cNvPr id="8" name="Рисунок 7" descr="Танк из губ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44291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анк из макарон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857628"/>
            <a:ext cx="43577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900750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100" b="1" dirty="0" smtClean="0">
                <a:latin typeface="Comic Sans MS" pitchFamily="66" charset="0"/>
              </a:rPr>
              <a:t>Поделки </a:t>
            </a:r>
            <a:r>
              <a:rPr lang="ru-RU" sz="3100" b="1" dirty="0">
                <a:latin typeface="Comic Sans MS" pitchFamily="66" charset="0"/>
              </a:rPr>
              <a:t>из соленого теста</a:t>
            </a:r>
            <a:r>
              <a:rPr lang="ru-RU" sz="3100" dirty="0">
                <a:latin typeface="Comic Sans MS" pitchFamily="66" charset="0"/>
              </a:rPr>
              <a:t/>
            </a:r>
            <a:br>
              <a:rPr lang="ru-RU" sz="3100" dirty="0">
                <a:latin typeface="Comic Sans MS" pitchFamily="66" charset="0"/>
              </a:rPr>
            </a:br>
            <a:r>
              <a:rPr lang="ru-RU" sz="31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700" b="1" dirty="0">
                <a:latin typeface="Comic Sans MS" pitchFamily="66" charset="0"/>
              </a:rPr>
              <a:t> </a:t>
            </a:r>
            <a:r>
              <a:rPr lang="ru-RU" sz="2700" dirty="0">
                <a:latin typeface="Comic Sans MS" pitchFamily="66" charset="0"/>
              </a:rPr>
              <a:t/>
            </a:r>
            <a:br>
              <a:rPr lang="ru-RU" sz="2700" dirty="0">
                <a:latin typeface="Comic Sans MS" pitchFamily="66" charset="0"/>
              </a:rPr>
            </a:br>
            <a:endParaRPr lang="ru-RU" sz="27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1431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7200" dirty="0">
                <a:latin typeface="Comic Sans MS" pitchFamily="66" charset="0"/>
              </a:rPr>
              <a:t>Соленое тесто – хорошая замена пластилину. Оно намного </a:t>
            </a:r>
            <a:r>
              <a:rPr lang="ru-RU" sz="7200" dirty="0" smtClean="0">
                <a:latin typeface="Comic Sans MS" pitchFamily="66" charset="0"/>
              </a:rPr>
              <a:t>пластичнее,</a:t>
            </a:r>
          </a:p>
          <a:p>
            <a:pPr>
              <a:buNone/>
            </a:pPr>
            <a:r>
              <a:rPr lang="ru-RU" sz="7200" dirty="0" smtClean="0">
                <a:latin typeface="Comic Sans MS" pitchFamily="66" charset="0"/>
              </a:rPr>
              <a:t>безопаснее </a:t>
            </a:r>
            <a:r>
              <a:rPr lang="ru-RU" sz="7200" dirty="0">
                <a:latin typeface="Comic Sans MS" pitchFamily="66" charset="0"/>
              </a:rPr>
              <a:t>и практичнее. Тесто не оставляет пятен на одежде и </a:t>
            </a:r>
            <a:r>
              <a:rPr lang="ru-RU" sz="7200" dirty="0" smtClean="0">
                <a:latin typeface="Comic Sans MS" pitchFamily="66" charset="0"/>
              </a:rPr>
              <a:t>не</a:t>
            </a:r>
          </a:p>
          <a:p>
            <a:pPr>
              <a:buNone/>
            </a:pPr>
            <a:r>
              <a:rPr lang="ru-RU" sz="7200" dirty="0" smtClean="0">
                <a:latin typeface="Comic Sans MS" pitchFamily="66" charset="0"/>
              </a:rPr>
              <a:t>Представляет угрозы </a:t>
            </a:r>
            <a:r>
              <a:rPr lang="ru-RU" sz="7200" dirty="0">
                <a:latin typeface="Comic Sans MS" pitchFamily="66" charset="0"/>
              </a:rPr>
              <a:t>для ребенка (если он вдруг захочет </a:t>
            </a:r>
            <a:r>
              <a:rPr lang="ru-RU" sz="7200" dirty="0" smtClean="0">
                <a:latin typeface="Comic Sans MS" pitchFamily="66" charset="0"/>
              </a:rPr>
              <a:t>попробовать</a:t>
            </a:r>
          </a:p>
          <a:p>
            <a:pPr>
              <a:buNone/>
            </a:pPr>
            <a:r>
              <a:rPr lang="ru-RU" sz="7200" dirty="0" smtClean="0">
                <a:latin typeface="Comic Sans MS" pitchFamily="66" charset="0"/>
              </a:rPr>
              <a:t>свое </a:t>
            </a:r>
            <a:r>
              <a:rPr lang="ru-RU" sz="7200" dirty="0">
                <a:latin typeface="Comic Sans MS" pitchFamily="66" charset="0"/>
              </a:rPr>
              <a:t>творение на вкус</a:t>
            </a:r>
            <a:r>
              <a:rPr lang="ru-RU" sz="7200" dirty="0" smtClean="0">
                <a:latin typeface="Comic Sans MS" pitchFamily="66" charset="0"/>
              </a:rPr>
              <a:t>). количество </a:t>
            </a:r>
            <a:r>
              <a:rPr lang="ru-RU" sz="7200" dirty="0">
                <a:latin typeface="Comic Sans MS" pitchFamily="66" charset="0"/>
              </a:rPr>
              <a:t>композиций, которые </a:t>
            </a:r>
            <a:r>
              <a:rPr lang="ru-RU" sz="7200" dirty="0" smtClean="0">
                <a:latin typeface="Comic Sans MS" pitchFamily="66" charset="0"/>
              </a:rPr>
              <a:t>сможет</a:t>
            </a:r>
          </a:p>
          <a:p>
            <a:pPr>
              <a:buNone/>
            </a:pPr>
            <a:r>
              <a:rPr lang="ru-RU" sz="7200" dirty="0" smtClean="0">
                <a:latin typeface="Comic Sans MS" pitchFamily="66" charset="0"/>
              </a:rPr>
              <a:t>выполнить </a:t>
            </a:r>
            <a:r>
              <a:rPr lang="ru-RU" sz="7200" dirty="0">
                <a:latin typeface="Comic Sans MS" pitchFamily="66" charset="0"/>
              </a:rPr>
              <a:t>дошкольник с </a:t>
            </a:r>
            <a:r>
              <a:rPr lang="ru-RU" sz="7200" dirty="0" smtClean="0">
                <a:latin typeface="Comic Sans MS" pitchFamily="66" charset="0"/>
              </a:rPr>
              <a:t>помощью соленого </a:t>
            </a:r>
            <a:r>
              <a:rPr lang="ru-RU" sz="7200" dirty="0">
                <a:latin typeface="Comic Sans MS" pitchFamily="66" charset="0"/>
              </a:rPr>
              <a:t>теста, </a:t>
            </a:r>
            <a:r>
              <a:rPr lang="ru-RU" sz="7200" dirty="0" smtClean="0">
                <a:latin typeface="Comic Sans MS" pitchFamily="66" charset="0"/>
              </a:rPr>
              <a:t>практически</a:t>
            </a:r>
          </a:p>
          <a:p>
            <a:pPr>
              <a:buNone/>
            </a:pPr>
            <a:r>
              <a:rPr lang="ru-RU" sz="7200" dirty="0" smtClean="0">
                <a:latin typeface="Comic Sans MS" pitchFamily="66" charset="0"/>
              </a:rPr>
              <a:t>неограниченно</a:t>
            </a:r>
            <a:r>
              <a:rPr lang="ru-RU" sz="7200" dirty="0">
                <a:latin typeface="Comic Sans MS" pitchFamily="66" charset="0"/>
              </a:rPr>
              <a:t>: маленькие фигуры </a:t>
            </a:r>
            <a:r>
              <a:rPr lang="ru-RU" sz="7200" dirty="0" smtClean="0">
                <a:latin typeface="Comic Sans MS" pitchFamily="66" charset="0"/>
              </a:rPr>
              <a:t>солдат, объемные </a:t>
            </a:r>
            <a:r>
              <a:rPr lang="ru-RU" sz="7200" dirty="0">
                <a:latin typeface="Comic Sans MS" pitchFamily="66" charset="0"/>
              </a:rPr>
              <a:t>звезды, </a:t>
            </a:r>
            <a:r>
              <a:rPr lang="ru-RU" sz="7200" dirty="0" smtClean="0">
                <a:latin typeface="Comic Sans MS" pitchFamily="66" charset="0"/>
              </a:rPr>
              <a:t>военная</a:t>
            </a:r>
          </a:p>
          <a:p>
            <a:pPr>
              <a:buNone/>
            </a:pPr>
            <a:r>
              <a:rPr lang="ru-RU" sz="7200" dirty="0" smtClean="0">
                <a:latin typeface="Comic Sans MS" pitchFamily="66" charset="0"/>
              </a:rPr>
              <a:t>техника</a:t>
            </a:r>
            <a:r>
              <a:rPr lang="ru-RU" sz="7200" dirty="0">
                <a:latin typeface="Comic Sans MS" pitchFamily="66" charset="0"/>
              </a:rPr>
              <a:t>, георгиевские ленты.</a:t>
            </a:r>
          </a:p>
          <a:p>
            <a:pPr>
              <a:buNone/>
            </a:pPr>
            <a:r>
              <a:rPr lang="ru-RU" sz="8000" dirty="0">
                <a:latin typeface="Comic Sans MS" pitchFamily="66" charset="0"/>
              </a:rPr>
              <a:t/>
            </a:r>
            <a:br>
              <a:rPr lang="ru-RU" sz="8000" dirty="0">
                <a:latin typeface="Comic Sans MS" pitchFamily="66" charset="0"/>
              </a:rPr>
            </a:br>
            <a:endParaRPr lang="ru-RU" sz="8000" dirty="0">
              <a:latin typeface="Comic Sans MS" pitchFamily="66" charset="0"/>
            </a:endParaRPr>
          </a:p>
        </p:txBody>
      </p:sp>
      <p:pic>
        <p:nvPicPr>
          <p:cNvPr id="7" name="Рисунок 6" descr="Поделки из соленого теста к 9 маю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ткрытки из соленого теста к дню Побед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643314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Важно </a:t>
            </a:r>
            <a:r>
              <a:rPr lang="ru-RU" sz="2200" dirty="0">
                <a:latin typeface="Comic Sans MS" pitchFamily="66" charset="0"/>
              </a:rPr>
              <a:t>понимать, что поделка на 9 мая должна быть выполнена ребенком. Задача родителя – найти подходящую под силы своего чада композицию и помочь ему в ее выполнении</a:t>
            </a:r>
            <a:r>
              <a:rPr lang="ru-RU" sz="2200" dirty="0" smtClean="0">
                <a:latin typeface="Comic Sans MS" pitchFamily="66" charset="0"/>
              </a:rPr>
              <a:t>.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/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В качестве расходных материалов для творческой работы могут быть использованы: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32861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600" dirty="0">
                <a:latin typeface="Comic Sans MS" pitchFamily="66" charset="0"/>
              </a:rPr>
              <a:t>Обычная и гофрированная бумага, картон (гофрировать листы можно и самостоятельно);</a:t>
            </a:r>
          </a:p>
          <a:p>
            <a:pPr lvl="0"/>
            <a:r>
              <a:rPr lang="ru-RU" sz="2600" dirty="0">
                <a:latin typeface="Comic Sans MS" pitchFamily="66" charset="0"/>
              </a:rPr>
              <a:t>Ватные диски, салфетки, вата;</a:t>
            </a:r>
          </a:p>
          <a:p>
            <a:pPr lvl="0"/>
            <a:r>
              <a:rPr lang="ru-RU" sz="2600" dirty="0">
                <a:latin typeface="Comic Sans MS" pitchFamily="66" charset="0"/>
              </a:rPr>
              <a:t>Пустые коробки от конфет, пластиковые бутылки, фантики;</a:t>
            </a:r>
          </a:p>
          <a:p>
            <a:pPr lvl="0"/>
            <a:r>
              <a:rPr lang="ru-RU" sz="2600" dirty="0">
                <a:latin typeface="Comic Sans MS" pitchFamily="66" charset="0"/>
              </a:rPr>
              <a:t>Пластилин;</a:t>
            </a:r>
          </a:p>
          <a:p>
            <a:pPr lvl="0"/>
            <a:r>
              <a:rPr lang="ru-RU" sz="2600" dirty="0">
                <a:latin typeface="Comic Sans MS" pitchFamily="66" charset="0"/>
              </a:rPr>
              <a:t>Продукты питания (крупы, макароны).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000" b="1" dirty="0"/>
              <a:t> </a:t>
            </a:r>
            <a:r>
              <a:rPr lang="ru-RU" sz="3600" b="1" dirty="0">
                <a:latin typeface="Comic Sans MS" pitchFamily="66" charset="0"/>
              </a:rPr>
              <a:t>Поделки из бумаги и картона</a:t>
            </a:r>
            <a:r>
              <a:rPr lang="ru-RU" sz="3600" dirty="0">
                <a:latin typeface="Comic Sans MS" pitchFamily="66" charset="0"/>
              </a:rPr>
              <a:t/>
            </a:r>
            <a:br>
              <a:rPr lang="ru-RU" sz="3600" dirty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071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Comic Sans MS" pitchFamily="66" charset="0"/>
              </a:rPr>
              <a:t>Основной материал, из которого можно сделать красивые поделки к 9 мая – бумага. Цветные листы, картон – все это точно найдется на домашнем столе дошкольника.</a:t>
            </a:r>
          </a:p>
          <a:p>
            <a:r>
              <a:rPr lang="ru-RU" sz="2000" dirty="0">
                <a:latin typeface="Comic Sans MS" pitchFamily="66" charset="0"/>
              </a:rPr>
              <a:t>Наибольшей популярностью среди поделок ко дню Победы, выполняемых детьми дошкольного возраста, пользуются голуби мира. Их просто изготовить самостоятельно.</a:t>
            </a:r>
          </a:p>
          <a:p>
            <a:endParaRPr lang="ru-RU" dirty="0"/>
          </a:p>
        </p:txBody>
      </p:sp>
      <p:pic>
        <p:nvPicPr>
          <p:cNvPr id="5" name="Рисунок 4" descr="Голубь мира из бумаг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лажки голубь мир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14752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latin typeface="Comic Sans MS" pitchFamily="66" charset="0"/>
              </a:rPr>
              <a:t>Как </a:t>
            </a:r>
            <a:r>
              <a:rPr lang="ru-RU" sz="3200" b="1" dirty="0">
                <a:latin typeface="Comic Sans MS" pitchFamily="66" charset="0"/>
              </a:rPr>
              <a:t>сделать голубя из бумаги:</a:t>
            </a:r>
            <a:r>
              <a:rPr lang="ru-RU" sz="3200" dirty="0">
                <a:latin typeface="Comic Sans MS" pitchFamily="66" charset="0"/>
              </a:rPr>
              <a:t/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 </a:t>
            </a:r>
            <a:r>
              <a:rPr lang="ru-RU" sz="3200" dirty="0">
                <a:latin typeface="Comic Sans MS" pitchFamily="66" charset="0"/>
              </a:rPr>
              <a:t/>
            </a:r>
            <a:br>
              <a:rPr lang="ru-RU" sz="3200" dirty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071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sz="2000" dirty="0">
                <a:latin typeface="Comic Sans MS" pitchFamily="66" charset="0"/>
              </a:rPr>
              <a:t>Обведите детскую ладошку карандашом на листе;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Вырежьте фигуру в соответствие с контуром;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Дополнительно сделайте клювик и нарисуйте глазик.</a:t>
            </a:r>
          </a:p>
          <a:p>
            <a:pPr>
              <a:buNone/>
            </a:pPr>
            <a:r>
              <a:rPr lang="ru-RU" sz="2000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sz="2000" dirty="0">
                <a:latin typeface="Comic Sans MS" pitchFamily="66" charset="0"/>
              </a:rPr>
              <a:t>Вырезать птицу мира можно и из готового шаблона, </a:t>
            </a:r>
            <a:r>
              <a:rPr lang="ru-RU" sz="2000" dirty="0" smtClean="0">
                <a:latin typeface="Comic Sans MS" pitchFamily="66" charset="0"/>
              </a:rPr>
              <a:t>распечатав его </a:t>
            </a:r>
            <a:r>
              <a:rPr lang="ru-RU" sz="2000" dirty="0">
                <a:latin typeface="Comic Sans MS" pitchFamily="66" charset="0"/>
              </a:rPr>
              <a:t>на принтере или нарисовав самостоятельно.</a:t>
            </a:r>
          </a:p>
          <a:p>
            <a:endParaRPr lang="ru-RU" dirty="0"/>
          </a:p>
        </p:txBody>
      </p:sp>
      <p:pic>
        <p:nvPicPr>
          <p:cNvPr id="7" name="Рисунок 6" descr="Шаблон голубя ми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643314"/>
            <a:ext cx="2357454" cy="30003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Голубь мира из ладон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4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>
                <a:latin typeface="Comic Sans MS" pitchFamily="66" charset="0"/>
              </a:rPr>
              <a:t>Мастер-класс «Голубь мира из салфеток»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7146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dirty="0">
                <a:latin typeface="Comic Sans MS" pitchFamily="66" charset="0"/>
              </a:rPr>
              <a:t>Сделать бумажного голубя можно практически из любых подручных средств. Пригодиться могут и обычные одноразовые </a:t>
            </a:r>
            <a:r>
              <a:rPr lang="ru-RU" sz="2000" dirty="0" smtClean="0">
                <a:latin typeface="Comic Sans MS" pitchFamily="66" charset="0"/>
              </a:rPr>
              <a:t>салфетки. Для </a:t>
            </a:r>
            <a:r>
              <a:rPr lang="ru-RU" sz="2000" dirty="0">
                <a:latin typeface="Comic Sans MS" pitchFamily="66" charset="0"/>
              </a:rPr>
              <a:t>этого понадобится клей ПВА,  салфетки и лист А4 (можно использовать картон или обычную бумагу).</a:t>
            </a:r>
          </a:p>
          <a:p>
            <a:pPr>
              <a:buNone/>
            </a:pPr>
            <a:r>
              <a:rPr lang="ru-RU" sz="2000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sz="2000" b="1" dirty="0">
                <a:latin typeface="Comic Sans MS" pitchFamily="66" charset="0"/>
              </a:rPr>
              <a:t>Алгоритм действий достаточно прост:</a:t>
            </a: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>
                <a:latin typeface="Comic Sans MS" pitchFamily="66" charset="0"/>
              </a:rPr>
              <a:t> </a:t>
            </a:r>
            <a:endParaRPr lang="ru-RU" sz="2000" dirty="0">
              <a:latin typeface="Comic Sans MS" pitchFamily="66" charset="0"/>
            </a:endParaRPr>
          </a:p>
          <a:p>
            <a:pPr lvl="0"/>
            <a:r>
              <a:rPr lang="ru-RU" sz="2000" dirty="0">
                <a:latin typeface="Comic Sans MS" pitchFamily="66" charset="0"/>
              </a:rPr>
              <a:t>Нарисуйте на листе фигуру голубя (можно распечатать на принтере);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Вырежьте получившийся макет;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Салфетки разрежьте на небольшие квадратики;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Каждый квадратик салфетки скрутите к центру с помощью карандаша, спички или кисточки;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Приклейте получившиеся «лепестки» к макету птицы.</a:t>
            </a:r>
          </a:p>
          <a:p>
            <a:endParaRPr lang="ru-RU" dirty="0"/>
          </a:p>
        </p:txBody>
      </p:sp>
      <p:pic>
        <p:nvPicPr>
          <p:cNvPr id="9" name="Рисунок 8" descr="Поделка голубь мира пошагов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0504"/>
            <a:ext cx="48577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27146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Comic Sans MS" pitchFamily="66" charset="0"/>
              </a:rPr>
              <a:t>Таким образом можно получить объемную фигуру, которая выглядит естественно и привлекательно. С помощью данной техники оформить можно и другие композиции или открытки.</a:t>
            </a:r>
          </a:p>
          <a:p>
            <a:r>
              <a:rPr lang="ru-RU" sz="2000" dirty="0">
                <a:latin typeface="Comic Sans MS" pitchFamily="66" charset="0"/>
              </a:rPr>
              <a:t>Также хорошо получаются у дошкольников подделки в виде открыток, на которые приклеены цветы. Такая композиция может быть полностью бумажной. Главное – оригинально украсить ее декоративными элементами.</a:t>
            </a:r>
          </a:p>
          <a:p>
            <a:endParaRPr lang="ru-RU" sz="2000" dirty="0">
              <a:latin typeface="Comic Sans MS" pitchFamily="66" charset="0"/>
            </a:endParaRPr>
          </a:p>
        </p:txBody>
      </p:sp>
      <p:pic>
        <p:nvPicPr>
          <p:cNvPr id="7" name="Рисунок 6" descr="Открытка с цветами на 9 ма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воздики из бумаг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90075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latin typeface="Comic Sans MS" pitchFamily="66" charset="0"/>
              </a:rPr>
              <a:t>Из </a:t>
            </a:r>
            <a:r>
              <a:rPr lang="ru-RU" sz="2400" b="1" dirty="0">
                <a:latin typeface="Comic Sans MS" pitchFamily="66" charset="0"/>
              </a:rPr>
              <a:t>бумаги можно выполнить </a:t>
            </a:r>
            <a:r>
              <a:rPr lang="ru-RU" sz="2400" b="1" dirty="0" smtClean="0">
                <a:latin typeface="Comic Sans MS" pitchFamily="66" charset="0"/>
              </a:rPr>
              <a:t/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поделку </a:t>
            </a:r>
            <a:r>
              <a:rPr lang="ru-RU" sz="2400" b="1" dirty="0">
                <a:latin typeface="Comic Sans MS" pitchFamily="66" charset="0"/>
              </a:rPr>
              <a:t>к 9 мая в виде гвоздик.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928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b="1" dirty="0">
                <a:latin typeface="Comic Sans MS" pitchFamily="66" charset="0"/>
              </a:rPr>
              <a:t>Для этого необходимо:</a:t>
            </a: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>
                <a:latin typeface="Comic Sans MS" pitchFamily="66" charset="0"/>
              </a:rPr>
              <a:t> </a:t>
            </a:r>
            <a:endParaRPr lang="ru-RU" sz="2000" dirty="0">
              <a:latin typeface="Comic Sans MS" pitchFamily="66" charset="0"/>
            </a:endParaRPr>
          </a:p>
          <a:p>
            <a:pPr lvl="0"/>
            <a:r>
              <a:rPr lang="ru-RU" sz="2000" dirty="0">
                <a:latin typeface="Comic Sans MS" pitchFamily="66" charset="0"/>
              </a:rPr>
              <a:t>Вырезать много кружков из цветной бумаги;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Наложить их друг на друга;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Края каждого кружка надрезать по направлению к основанию;</a:t>
            </a:r>
          </a:p>
          <a:p>
            <a:pPr lvl="0"/>
            <a:r>
              <a:rPr lang="ru-RU" sz="2000" dirty="0">
                <a:latin typeface="Comic Sans MS" pitchFamily="66" charset="0"/>
              </a:rPr>
              <a:t>Сложить кружки пополам и расправить получившиеся лепестки.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Гвоздика из бумаг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воздика из бумаги пошагов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90075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>
                <a:latin typeface="Comic Sans MS" pitchFamily="66" charset="0"/>
              </a:rPr>
              <a:t>Как сделать объемную звезду</a:t>
            </a:r>
            <a:r>
              <a:rPr lang="ru-RU" sz="2700" dirty="0">
                <a:latin typeface="Comic Sans MS" pitchFamily="66" charset="0"/>
              </a:rPr>
              <a:t/>
            </a:r>
            <a:br>
              <a:rPr lang="ru-RU" sz="2700" dirty="0">
                <a:latin typeface="Comic Sans MS" pitchFamily="66" charset="0"/>
              </a:rPr>
            </a:br>
            <a:r>
              <a:rPr lang="ru-RU" sz="2700" b="1" dirty="0">
                <a:latin typeface="Comic Sans MS" pitchFamily="66" charset="0"/>
              </a:rPr>
              <a:t> </a:t>
            </a:r>
            <a:r>
              <a:rPr lang="ru-RU" sz="2700" dirty="0">
                <a:latin typeface="Comic Sans MS" pitchFamily="66" charset="0"/>
              </a:rPr>
              <a:t/>
            </a:r>
            <a:br>
              <a:rPr lang="ru-RU" sz="2700" dirty="0">
                <a:latin typeface="Comic Sans MS" pitchFamily="66" charset="0"/>
              </a:rPr>
            </a:br>
            <a:endParaRPr lang="ru-RU" sz="27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643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>
                <a:latin typeface="Comic Sans MS" pitchFamily="66" charset="0"/>
              </a:rPr>
              <a:t>Популярными являются поделки на 9 мая в виде объемных </a:t>
            </a:r>
            <a:r>
              <a:rPr lang="ru-RU" sz="2900" dirty="0" smtClean="0">
                <a:latin typeface="Comic Sans MS" pitchFamily="66" charset="0"/>
              </a:rPr>
              <a:t>звезд.</a:t>
            </a:r>
          </a:p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Такие</a:t>
            </a:r>
            <a:r>
              <a:rPr lang="ru-RU" sz="2900" dirty="0">
                <a:latin typeface="Comic Sans MS" pitchFamily="66" charset="0"/>
              </a:rPr>
              <a:t> </a:t>
            </a:r>
            <a:r>
              <a:rPr lang="ru-RU" sz="2900" dirty="0" smtClean="0">
                <a:latin typeface="Comic Sans MS" pitchFamily="66" charset="0"/>
              </a:rPr>
              <a:t>фигуры </a:t>
            </a:r>
            <a:r>
              <a:rPr lang="ru-RU" sz="2900" dirty="0">
                <a:latin typeface="Comic Sans MS" pitchFamily="66" charset="0"/>
              </a:rPr>
              <a:t>считаются главным атрибутом любого </a:t>
            </a:r>
            <a:r>
              <a:rPr lang="ru-RU" sz="2900" dirty="0" smtClean="0">
                <a:latin typeface="Comic Sans MS" pitchFamily="66" charset="0"/>
              </a:rPr>
              <a:t>военного</a:t>
            </a:r>
          </a:p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мемориала. Сделать </a:t>
            </a:r>
            <a:r>
              <a:rPr lang="ru-RU" sz="2900" dirty="0">
                <a:latin typeface="Comic Sans MS" pitchFamily="66" charset="0"/>
              </a:rPr>
              <a:t>звезду можно с помощью стандартного </a:t>
            </a:r>
            <a:r>
              <a:rPr lang="ru-RU" sz="2900" dirty="0" smtClean="0">
                <a:latin typeface="Comic Sans MS" pitchFamily="66" charset="0"/>
              </a:rPr>
              <a:t>шаблона.</a:t>
            </a:r>
          </a:p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Его</a:t>
            </a:r>
            <a:r>
              <a:rPr lang="ru-RU" sz="2900" dirty="0">
                <a:latin typeface="Comic Sans MS" pitchFamily="66" charset="0"/>
              </a:rPr>
              <a:t> </a:t>
            </a:r>
            <a:r>
              <a:rPr lang="ru-RU" sz="2900" dirty="0" smtClean="0">
                <a:latin typeface="Comic Sans MS" pitchFamily="66" charset="0"/>
              </a:rPr>
              <a:t>необходимо </a:t>
            </a:r>
            <a:r>
              <a:rPr lang="ru-RU" sz="2900" dirty="0">
                <a:latin typeface="Comic Sans MS" pitchFamily="66" charset="0"/>
              </a:rPr>
              <a:t>распечатать в 2 экземплярах, которые </a:t>
            </a:r>
            <a:r>
              <a:rPr lang="ru-RU" sz="2900" dirty="0" smtClean="0">
                <a:latin typeface="Comic Sans MS" pitchFamily="66" charset="0"/>
              </a:rPr>
              <a:t>следует</a:t>
            </a:r>
          </a:p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Соединить между </a:t>
            </a:r>
            <a:r>
              <a:rPr lang="ru-RU" sz="2900" dirty="0">
                <a:latin typeface="Comic Sans MS" pitchFamily="66" charset="0"/>
              </a:rPr>
              <a:t>собой, склеив по линиям сгиба.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8" name="Рисунок 7" descr="Шаблон объемной звезд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d3/62/0b/d3620b22f9d06aed6f7f1a30ab75dc0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90075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>
                <a:latin typeface="Comic Sans MS" pitchFamily="66" charset="0"/>
              </a:rPr>
              <a:t>Как сделать объемную звезду</a:t>
            </a:r>
            <a:r>
              <a:rPr lang="ru-RU" sz="2700" dirty="0">
                <a:latin typeface="Comic Sans MS" pitchFamily="66" charset="0"/>
              </a:rPr>
              <a:t/>
            </a:r>
            <a:br>
              <a:rPr lang="ru-RU" sz="2700" dirty="0">
                <a:latin typeface="Comic Sans MS" pitchFamily="66" charset="0"/>
              </a:rPr>
            </a:br>
            <a:r>
              <a:rPr lang="ru-RU" sz="2700" b="1" dirty="0">
                <a:latin typeface="Comic Sans MS" pitchFamily="66" charset="0"/>
              </a:rPr>
              <a:t> </a:t>
            </a:r>
            <a:r>
              <a:rPr lang="ru-RU" sz="2700" dirty="0">
                <a:latin typeface="Comic Sans MS" pitchFamily="66" charset="0"/>
              </a:rPr>
              <a:t/>
            </a:r>
            <a:br>
              <a:rPr lang="ru-RU" sz="2700" dirty="0">
                <a:latin typeface="Comic Sans MS" pitchFamily="66" charset="0"/>
              </a:rPr>
            </a:br>
            <a:endParaRPr lang="ru-RU" sz="27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1431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8000" dirty="0" smtClean="0">
                <a:latin typeface="Comic Sans MS" pitchFamily="66" charset="0"/>
              </a:rPr>
              <a:t>Без </a:t>
            </a:r>
            <a:r>
              <a:rPr lang="ru-RU" sz="8000" dirty="0">
                <a:latin typeface="Comic Sans MS" pitchFamily="66" charset="0"/>
              </a:rPr>
              <a:t>макета можно выполнить четырехконечную звезду. </a:t>
            </a:r>
            <a:r>
              <a:rPr lang="ru-RU" sz="8000" dirty="0" smtClean="0">
                <a:latin typeface="Comic Sans MS" pitchFamily="66" charset="0"/>
              </a:rPr>
              <a:t>Для</a:t>
            </a:r>
          </a:p>
          <a:p>
            <a:pPr algn="just">
              <a:buNone/>
            </a:pPr>
            <a:r>
              <a:rPr lang="ru-RU" sz="8000" dirty="0" smtClean="0">
                <a:latin typeface="Comic Sans MS" pitchFamily="66" charset="0"/>
              </a:rPr>
              <a:t>этого </a:t>
            </a:r>
            <a:r>
              <a:rPr lang="ru-RU" sz="8000" dirty="0">
                <a:latin typeface="Comic Sans MS" pitchFamily="66" charset="0"/>
              </a:rPr>
              <a:t>понадобится </a:t>
            </a:r>
            <a:r>
              <a:rPr lang="ru-RU" sz="8000" dirty="0" smtClean="0">
                <a:latin typeface="Comic Sans MS" pitchFamily="66" charset="0"/>
              </a:rPr>
              <a:t>лист квадратной </a:t>
            </a:r>
            <a:r>
              <a:rPr lang="ru-RU" sz="8000" dirty="0">
                <a:latin typeface="Comic Sans MS" pitchFamily="66" charset="0"/>
              </a:rPr>
              <a:t>формы. Его </a:t>
            </a:r>
            <a:r>
              <a:rPr lang="ru-RU" sz="8000" dirty="0" smtClean="0">
                <a:latin typeface="Comic Sans MS" pitchFamily="66" charset="0"/>
              </a:rPr>
              <a:t>необходимо</a:t>
            </a:r>
          </a:p>
          <a:p>
            <a:pPr algn="just">
              <a:buNone/>
            </a:pPr>
            <a:r>
              <a:rPr lang="ru-RU" sz="8000" dirty="0" smtClean="0">
                <a:latin typeface="Comic Sans MS" pitchFamily="66" charset="0"/>
              </a:rPr>
              <a:t>сложить </a:t>
            </a:r>
            <a:r>
              <a:rPr lang="ru-RU" sz="8000" dirty="0">
                <a:latin typeface="Comic Sans MS" pitchFamily="66" charset="0"/>
              </a:rPr>
              <a:t>пополам с каждой стороны и </a:t>
            </a:r>
            <a:r>
              <a:rPr lang="ru-RU" sz="8000" dirty="0" smtClean="0">
                <a:latin typeface="Comic Sans MS" pitchFamily="66" charset="0"/>
              </a:rPr>
              <a:t>по диагонали </a:t>
            </a:r>
            <a:r>
              <a:rPr lang="ru-RU" sz="8000" dirty="0">
                <a:latin typeface="Comic Sans MS" pitchFamily="66" charset="0"/>
              </a:rPr>
              <a:t>(</a:t>
            </a:r>
            <a:r>
              <a:rPr lang="ru-RU" sz="8000" dirty="0" smtClean="0">
                <a:latin typeface="Comic Sans MS" pitchFamily="66" charset="0"/>
              </a:rPr>
              <a:t>чтобы</a:t>
            </a:r>
          </a:p>
          <a:p>
            <a:pPr algn="just">
              <a:buNone/>
            </a:pPr>
            <a:r>
              <a:rPr lang="ru-RU" sz="8000" dirty="0" smtClean="0">
                <a:latin typeface="Comic Sans MS" pitchFamily="66" charset="0"/>
              </a:rPr>
              <a:t>получился </a:t>
            </a:r>
            <a:r>
              <a:rPr lang="ru-RU" sz="8000" dirty="0">
                <a:latin typeface="Comic Sans MS" pitchFamily="66" charset="0"/>
              </a:rPr>
              <a:t>четкий контур). После этого от краев до </a:t>
            </a:r>
            <a:r>
              <a:rPr lang="ru-RU" sz="8000" dirty="0" smtClean="0">
                <a:latin typeface="Comic Sans MS" pitchFamily="66" charset="0"/>
              </a:rPr>
              <a:t>середины</a:t>
            </a:r>
          </a:p>
          <a:p>
            <a:pPr algn="just">
              <a:buNone/>
            </a:pPr>
            <a:r>
              <a:rPr lang="ru-RU" sz="8000" dirty="0" smtClean="0">
                <a:latin typeface="Comic Sans MS" pitchFamily="66" charset="0"/>
              </a:rPr>
              <a:t>Сгибов следует </a:t>
            </a:r>
            <a:r>
              <a:rPr lang="ru-RU" sz="8000" dirty="0">
                <a:latin typeface="Comic Sans MS" pitchFamily="66" charset="0"/>
              </a:rPr>
              <a:t>сделать 4 надреза. Получившиеся </a:t>
            </a:r>
            <a:r>
              <a:rPr lang="ru-RU" sz="8000" dirty="0" smtClean="0">
                <a:latin typeface="Comic Sans MS" pitchFamily="66" charset="0"/>
              </a:rPr>
              <a:t>края</a:t>
            </a:r>
          </a:p>
          <a:p>
            <a:pPr algn="just">
              <a:buNone/>
            </a:pPr>
            <a:r>
              <a:rPr lang="ru-RU" sz="8000" dirty="0" smtClean="0">
                <a:latin typeface="Comic Sans MS" pitchFamily="66" charset="0"/>
              </a:rPr>
              <a:t>необходимо </a:t>
            </a:r>
            <a:r>
              <a:rPr lang="ru-RU" sz="8000" dirty="0">
                <a:latin typeface="Comic Sans MS" pitchFamily="66" charset="0"/>
              </a:rPr>
              <a:t>соединить </a:t>
            </a:r>
            <a:r>
              <a:rPr lang="ru-RU" sz="8000" dirty="0" smtClean="0">
                <a:latin typeface="Comic Sans MS" pitchFamily="66" charset="0"/>
              </a:rPr>
              <a:t>и склеить</a:t>
            </a:r>
            <a:r>
              <a:rPr lang="ru-RU" sz="8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8000" dirty="0">
                <a:latin typeface="Comic Sans MS" pitchFamily="66" charset="0"/>
              </a:rPr>
              <a:t/>
            </a:r>
            <a:br>
              <a:rPr lang="ru-RU" sz="8000" dirty="0">
                <a:latin typeface="Comic Sans MS" pitchFamily="66" charset="0"/>
              </a:rPr>
            </a:br>
            <a:endParaRPr lang="ru-RU" sz="8000" dirty="0">
              <a:latin typeface="Comic Sans MS" pitchFamily="66" charset="0"/>
            </a:endParaRPr>
          </a:p>
        </p:txBody>
      </p:sp>
      <p:pic>
        <p:nvPicPr>
          <p:cNvPr id="6" name="Рисунок 5" descr="Четырехконечная звезда из бумаг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643314"/>
            <a:ext cx="45720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454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Конструирование  Тема: «9 мая»</vt:lpstr>
      <vt:lpstr> Важно понимать, что поделка на 9 мая должна быть выполнена ребенком. Задача родителя – найти подходящую под силы своего чада композицию и помочь ему в ее выполнении.  В качестве расходных материалов для творческой работы могут быть использованы: </vt:lpstr>
      <vt:lpstr>  Поделки из бумаги и картона </vt:lpstr>
      <vt:lpstr>    Как сделать голубя из бумаги:   </vt:lpstr>
      <vt:lpstr>    Мастер-класс «Голубь мира из салфеток»   </vt:lpstr>
      <vt:lpstr>Слайд 6</vt:lpstr>
      <vt:lpstr>    Из бумаги можно выполнить  поделку к 9 мая в виде гвоздик.    </vt:lpstr>
      <vt:lpstr>    Как сделать объемную звезду   </vt:lpstr>
      <vt:lpstr>    Как сделать объемную звезду   </vt:lpstr>
      <vt:lpstr>Слайд 10</vt:lpstr>
      <vt:lpstr>Слайд 11</vt:lpstr>
      <vt:lpstr>Слайд 12</vt:lpstr>
      <vt:lpstr>      Поделки из соленого теста    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 Тема: «9 мая»</dc:title>
  <dc:creator>Asus</dc:creator>
  <cp:lastModifiedBy>Asus</cp:lastModifiedBy>
  <cp:revision>6</cp:revision>
  <dcterms:created xsi:type="dcterms:W3CDTF">2020-05-08T03:28:09Z</dcterms:created>
  <dcterms:modified xsi:type="dcterms:W3CDTF">2020-05-08T04:26:47Z</dcterms:modified>
</cp:coreProperties>
</file>