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9525"/>
            <a:ext cx="912495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980729"/>
            <a:ext cx="7488832" cy="122413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Comic Sans MS" pitchFamily="66" charset="0"/>
              </a:rPr>
              <a:t/>
            </a:r>
            <a:br>
              <a:rPr lang="ru-RU" sz="2700" b="1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Коммуникативная </a:t>
            </a:r>
            <a:r>
              <a:rPr lang="ru-RU" sz="2700" b="1" dirty="0" smtClean="0">
                <a:latin typeface="Comic Sans MS" pitchFamily="66" charset="0"/>
              </a:rPr>
              <a:t>-игровая </a:t>
            </a:r>
            <a:r>
              <a:rPr lang="ru-RU" sz="2700" b="1" dirty="0" smtClean="0">
                <a:latin typeface="Comic Sans MS" pitchFamily="66" charset="0"/>
              </a:rPr>
              <a:t>деятельность</a:t>
            </a:r>
            <a:br>
              <a:rPr lang="ru-RU" sz="2700" b="1" dirty="0" smtClean="0">
                <a:latin typeface="Comic Sans MS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БЕСЕДА</a:t>
            </a:r>
            <a:r>
              <a:rPr lang="ru-RU" sz="2800" b="1" dirty="0" smtClean="0"/>
              <a:t>:"ЧТО ДОЛЖЕН УМЕТЬ ЮНЫЙ ЭКОЛОГ"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113b/00078b4a-8f3e9d7e/hello_html_40782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krot.info/uploads/posts/2020-01/1579292628_12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566" cy="6858000"/>
          </a:xfrm>
          <a:prstGeom prst="rect">
            <a:avLst/>
          </a:prstGeom>
          <a:noFill/>
        </p:spPr>
      </p:pic>
      <p:pic>
        <p:nvPicPr>
          <p:cNvPr id="19458" name="Picture 2" descr="https://drasler.ru/wp-content/uploads/2019/05/%D0%9C%D1%8B-%D0%B8-%D0%BF%D1%80%D0%B8%D1%80%D0%BE%D0%B4%D0%B0-%D0%BA%D0%B0%D1%80%D1%82%D0%B8%D0%BD%D0%BA%D0%B8-%D0%B8-%D1%80%D0%B8%D1%81%D1%83%D0%BD%D0%BA%D0%B8-024.jpg"/>
          <p:cNvPicPr>
            <a:picLocks noChangeAspect="1" noChangeArrowheads="1"/>
          </p:cNvPicPr>
          <p:nvPr/>
        </p:nvPicPr>
        <p:blipFill>
          <a:blip r:embed="rId3" cstate="print"/>
          <a:srcRect t="8112"/>
          <a:stretch>
            <a:fillRect/>
          </a:stretch>
        </p:blipFill>
        <p:spPr bwMode="auto">
          <a:xfrm>
            <a:off x="179512" y="332656"/>
            <a:ext cx="4141791" cy="2852936"/>
          </a:xfrm>
          <a:prstGeom prst="rect">
            <a:avLst/>
          </a:prstGeom>
          <a:noFill/>
        </p:spPr>
      </p:pic>
      <p:pic>
        <p:nvPicPr>
          <p:cNvPr id="19460" name="Picture 4" descr="https://drasler.ru/wp-content/uploads/2019/05/%D0%9C%D1%8B-%D0%B8-%D0%BF%D1%80%D0%B8%D1%80%D0%BE%D0%B4%D0%B0-%D0%BA%D0%B0%D1%80%D1%82%D0%B8%D0%BD%D0%BA%D0%B8-%D0%B8-%D1%80%D0%B8%D1%81%D1%83%D0%BD%D0%BA%D0%B8-012.jpg"/>
          <p:cNvPicPr>
            <a:picLocks noChangeAspect="1" noChangeArrowheads="1"/>
          </p:cNvPicPr>
          <p:nvPr/>
        </p:nvPicPr>
        <p:blipFill>
          <a:blip r:embed="rId4" cstate="print"/>
          <a:srcRect t="4482" r="3681" b="11851"/>
          <a:stretch>
            <a:fillRect/>
          </a:stretch>
        </p:blipFill>
        <p:spPr bwMode="auto">
          <a:xfrm>
            <a:off x="4668819" y="260648"/>
            <a:ext cx="4312765" cy="2808312"/>
          </a:xfrm>
          <a:prstGeom prst="rect">
            <a:avLst/>
          </a:prstGeom>
          <a:noFill/>
        </p:spPr>
      </p:pic>
      <p:pic>
        <p:nvPicPr>
          <p:cNvPr id="19462" name="Picture 6" descr="https://avatars.mds.yandex.net/get-pdb/1101614/c0d532a7-e372-45ab-9f0c-13319b160eb5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429000"/>
            <a:ext cx="4283968" cy="3212976"/>
          </a:xfrm>
          <a:prstGeom prst="rect">
            <a:avLst/>
          </a:prstGeom>
          <a:noFill/>
        </p:spPr>
      </p:pic>
      <p:pic>
        <p:nvPicPr>
          <p:cNvPr id="19464" name="Picture 8" descr="https://shkola-iskatelej.info/_ph/31/7632364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356992"/>
            <a:ext cx="4198866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krot.info/uploads/posts/2020-01/1579292628_12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566" cy="6858000"/>
          </a:xfrm>
          <a:prstGeom prst="rect">
            <a:avLst/>
          </a:prstGeom>
          <a:noFill/>
        </p:spPr>
      </p:pic>
      <p:pic>
        <p:nvPicPr>
          <p:cNvPr id="15362" name="Picture 2" descr="https://vscolu.ru/wp-content/uploads/2012/02/stadii-rosta-svetka-36-89-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7704856" cy="543124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Правилами </a:t>
            </a:r>
            <a:r>
              <a:rPr lang="ru-RU" sz="3200" dirty="0" smtClean="0">
                <a:latin typeface="Comic Sans MS" pitchFamily="66" charset="0"/>
              </a:rPr>
              <a:t>посадки растений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4.infourok.ru/uploads/ex/0346/0019a5c5-a6be2823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krot.info/uploads/posts/2020-01/1579292628_12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566" cy="6858000"/>
          </a:xfrm>
          <a:prstGeom prst="rect">
            <a:avLst/>
          </a:prstGeom>
          <a:noFill/>
        </p:spPr>
      </p:pic>
      <p:pic>
        <p:nvPicPr>
          <p:cNvPr id="17410" name="Picture 2" descr="https://ds04.infourok.ru/uploads/ex/0315/000c8634-db1cc375/img13.jpg"/>
          <p:cNvPicPr>
            <a:picLocks noChangeAspect="1" noChangeArrowheads="1"/>
          </p:cNvPicPr>
          <p:nvPr/>
        </p:nvPicPr>
        <p:blipFill>
          <a:blip r:embed="rId3" cstate="print"/>
          <a:srcRect l="5263" t="7018" b="5263"/>
          <a:stretch>
            <a:fillRect/>
          </a:stretch>
        </p:blipFill>
        <p:spPr bwMode="auto">
          <a:xfrm>
            <a:off x="179512" y="260648"/>
            <a:ext cx="4147661" cy="2880320"/>
          </a:xfrm>
          <a:prstGeom prst="rect">
            <a:avLst/>
          </a:prstGeom>
          <a:noFill/>
        </p:spPr>
      </p:pic>
      <p:pic>
        <p:nvPicPr>
          <p:cNvPr id="17412" name="Picture 4" descr="https://www.culture.ru/storage/images/d520074e2277c7bd8fcbdcb82b79fd4b/d00e87d13e73370d50b217251d45c35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648"/>
            <a:ext cx="4355976" cy="2896894"/>
          </a:xfrm>
          <a:prstGeom prst="rect">
            <a:avLst/>
          </a:prstGeom>
          <a:noFill/>
        </p:spPr>
      </p:pic>
      <p:pic>
        <p:nvPicPr>
          <p:cNvPr id="17414" name="Picture 6" descr="http://xn------5cdcba9a8bhiqf4boq8n7b.xn--p1ai/images/200/197/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237427" cy="3168352"/>
          </a:xfrm>
          <a:prstGeom prst="rect">
            <a:avLst/>
          </a:prstGeom>
          <a:noFill/>
        </p:spPr>
      </p:pic>
      <p:pic>
        <p:nvPicPr>
          <p:cNvPr id="17416" name="Picture 8" descr="https://avatars.mds.yandex.net/get-pdb/1043766/b60dc13d-4816-42a6-ad1d-553a213ad3b3/s1200?webp=false"/>
          <p:cNvPicPr>
            <a:picLocks noChangeAspect="1" noChangeArrowheads="1"/>
          </p:cNvPicPr>
          <p:nvPr/>
        </p:nvPicPr>
        <p:blipFill>
          <a:blip r:embed="rId6" cstate="print"/>
          <a:srcRect l="945" t="3730" r="2666" b="5153"/>
          <a:stretch>
            <a:fillRect/>
          </a:stretch>
        </p:blipFill>
        <p:spPr bwMode="auto">
          <a:xfrm>
            <a:off x="4572000" y="3429000"/>
            <a:ext cx="4355976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s05.infourok.ru/uploads/ex/0c2e/000772b5-be25da04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rot.info/uploads/posts/2020-01/1579292628_12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566" cy="6858000"/>
          </a:xfrm>
          <a:prstGeom prst="rect">
            <a:avLst/>
          </a:prstGeom>
          <a:noFill/>
        </p:spPr>
      </p:pic>
      <p:pic>
        <p:nvPicPr>
          <p:cNvPr id="20482" name="Picture 2" descr="https://avatars.mds.yandex.net/get-pdb/881477/73183e45-623c-4458-b54c-2ef99194cf8e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456384" cy="2592288"/>
          </a:xfrm>
          <a:prstGeom prst="rect">
            <a:avLst/>
          </a:prstGeom>
          <a:noFill/>
        </p:spPr>
      </p:pic>
      <p:pic>
        <p:nvPicPr>
          <p:cNvPr id="20484" name="Picture 4" descr="https://avatars.mds.yandex.net/get-pdb/2128437/36c2063d-093f-4ff6-b3ca-e9ca3fb85ca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60648"/>
            <a:ext cx="2520280" cy="2520280"/>
          </a:xfrm>
          <a:prstGeom prst="rect">
            <a:avLst/>
          </a:prstGeom>
          <a:noFill/>
        </p:spPr>
      </p:pic>
      <p:pic>
        <p:nvPicPr>
          <p:cNvPr id="20486" name="Picture 6" descr="https://avatars.mds.yandex.net/get-pdb/812271/296916a6-89eb-49a2-b7b6-bd3aaea86e7e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645024"/>
            <a:ext cx="2664296" cy="2664296"/>
          </a:xfrm>
          <a:prstGeom prst="rect">
            <a:avLst/>
          </a:prstGeom>
          <a:noFill/>
        </p:spPr>
      </p:pic>
      <p:pic>
        <p:nvPicPr>
          <p:cNvPr id="20488" name="Picture 8" descr="https://avatars.mds.yandex.net/get-pdb/1209255/653e7397-c91b-4637-8eba-23830a8c0cc9/s1200?webp=fal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260648"/>
            <a:ext cx="2204887" cy="3094578"/>
          </a:xfrm>
          <a:prstGeom prst="rect">
            <a:avLst/>
          </a:prstGeom>
          <a:noFill/>
        </p:spPr>
      </p:pic>
      <p:pic>
        <p:nvPicPr>
          <p:cNvPr id="20490" name="Picture 10" descr="https://detsad157.ru/wp-content/uploads/2017/11/DSC076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068960"/>
            <a:ext cx="2592288" cy="3456384"/>
          </a:xfrm>
          <a:prstGeom prst="rect">
            <a:avLst/>
          </a:prstGeom>
          <a:noFill/>
        </p:spPr>
      </p:pic>
      <p:pic>
        <p:nvPicPr>
          <p:cNvPr id="20492" name="Picture 12" descr="https://avatars.mds.yandex.net/get-pdb/906476/5c4906f4-72aa-421d-9b9a-cb1b5f99c460/s1200?webp=fals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3068959"/>
            <a:ext cx="2664296" cy="3552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rot.info/uploads/posts/2020-01/1579292628_12-2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6856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Беседа заканчивается словами М.Андронова:</a:t>
            </a:r>
            <a:r>
              <a:rPr lang="ru-RU" sz="3600" dirty="0" smtClean="0">
                <a:latin typeface="Comic Sans MS" pitchFamily="66" charset="0"/>
              </a:rPr>
              <a:t/>
            </a:r>
            <a:br>
              <a:rPr lang="ru-RU" sz="3600" dirty="0" smtClean="0">
                <a:latin typeface="Comic Sans MS" pitchFamily="66" charset="0"/>
              </a:rPr>
            </a:b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Всех </a:t>
            </a:r>
            <a:r>
              <a:rPr lang="ru-RU" b="1" dirty="0" smtClean="0"/>
              <a:t>ребят мы в большие походы 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Звонкой песней сумеем завлечь. 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Охранять зорко нашу природу 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- Это Родину, значит, беречь.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31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Коммуникативная -игровая деятельность  БЕСЕДА:"ЧТО ДОЛЖЕН УМЕТЬ ЮНЫЙ ЭКОЛОГ" </vt:lpstr>
      <vt:lpstr>Слайд 2</vt:lpstr>
      <vt:lpstr>Слайд 3</vt:lpstr>
      <vt:lpstr>Правилами посадки растений</vt:lpstr>
      <vt:lpstr>Слайд 5</vt:lpstr>
      <vt:lpstr>Слайд 6</vt:lpstr>
      <vt:lpstr>Слайд 7</vt:lpstr>
      <vt:lpstr>Слайд 8</vt:lpstr>
      <vt:lpstr>Беседа заканчивается словами М.Андронова: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Коммуникативная -игровая деятельность  БЕСЕДА:"ЧТО ДОЛЖЕН УМЕТЬ ЮНЫЙ ЭКОЛОГ"</dc:title>
  <dc:creator>cas</dc:creator>
  <cp:lastModifiedBy>Кирикович</cp:lastModifiedBy>
  <cp:revision>7</cp:revision>
  <dcterms:created xsi:type="dcterms:W3CDTF">2020-04-15T15:42:45Z</dcterms:created>
  <dcterms:modified xsi:type="dcterms:W3CDTF">2020-04-15T16:44:52Z</dcterms:modified>
</cp:coreProperties>
</file>