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65" r:id="rId5"/>
    <p:sldId id="266" r:id="rId6"/>
    <p:sldId id="267" r:id="rId7"/>
    <p:sldId id="26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38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8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8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0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2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8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4ECB-9F78-49C3-BD89-5CC4FB165484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D51E-00B4-42AC-80C8-4690B778A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7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0654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323528" y="466913"/>
            <a:ext cx="576064" cy="585823"/>
          </a:xfrm>
          <a:prstGeom prst="actionButtonInform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73394" y="5027692"/>
            <a:ext cx="474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4365104"/>
            <a:ext cx="3168352" cy="2439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7643" y="2492896"/>
            <a:ext cx="82890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«Звёздная математика»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у</a:t>
            </a:r>
            <a:r>
              <a:rPr lang="ru-RU" sz="4000" b="1" dirty="0" smtClean="0">
                <a:solidFill>
                  <a:srgbClr val="FFC000"/>
                </a:solidFill>
              </a:rPr>
              <a:t>стный счёт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2969949"/>
            <a:ext cx="5680631" cy="319535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179512" y="332656"/>
            <a:ext cx="5760640" cy="4234970"/>
          </a:xfrm>
          <a:prstGeom prst="cloudCallout">
            <a:avLst>
              <a:gd name="adj1" fmla="val 40738"/>
              <a:gd name="adj2" fmla="val 560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Ребята! Хорошо ли вы умеете считать? Найдите значения выражений. А для проверки кликайте по выбранному примеру!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Удачи!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998" y="98421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40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7907650" y="5976032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3154085" cy="401690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06347" y="1556792"/>
            <a:ext cx="3154085" cy="4016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06541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8 – 1 + 2 = </a:t>
            </a:r>
            <a:r>
              <a:rPr lang="ru-RU" sz="4000" b="1" dirty="0" smtClean="0">
                <a:solidFill>
                  <a:srgbClr val="FFFF00"/>
                </a:solidFill>
              </a:rPr>
              <a:t>9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2737854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 – 2 + 3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669167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 – 3 + 3 </a:t>
            </a:r>
            <a:r>
              <a:rPr lang="ru-RU" sz="4000" b="1" dirty="0" smtClean="0">
                <a:solidFill>
                  <a:srgbClr val="C00000"/>
                </a:solidFill>
              </a:rPr>
              <a:t>=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7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0482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 – 2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5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4365104"/>
            <a:ext cx="3168352" cy="2439632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6541"/>
            <a:ext cx="552450" cy="6477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1806541"/>
            <a:ext cx="552450" cy="6477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2708920"/>
            <a:ext cx="552450" cy="6477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3645396"/>
            <a:ext cx="552450" cy="647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4581128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998" y="98421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6541"/>
            <a:ext cx="552450" cy="6477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40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7907650" y="5976032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3154085" cy="401690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06347" y="1556792"/>
            <a:ext cx="3154085" cy="4016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06541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 – 3 + 2 = </a:t>
            </a:r>
            <a:r>
              <a:rPr lang="ru-RU" sz="4000" b="1" dirty="0" smtClean="0">
                <a:solidFill>
                  <a:srgbClr val="FFFF00"/>
                </a:solidFill>
              </a:rPr>
              <a:t>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2737854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5 - 3 + 1 = </a:t>
            </a:r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669167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6 - 3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0482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4 - 2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4365104"/>
            <a:ext cx="3168352" cy="2439632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1806541"/>
            <a:ext cx="552450" cy="6477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2708920"/>
            <a:ext cx="552450" cy="6477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3645396"/>
            <a:ext cx="552450" cy="6477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4581128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998" y="98421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6541"/>
            <a:ext cx="552450" cy="6477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40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7907650" y="5976032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3154085" cy="401690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06347" y="1556792"/>
            <a:ext cx="3154085" cy="4016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06541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10 - 3 + 2 </a:t>
            </a:r>
            <a:r>
              <a:rPr lang="ru-RU" sz="3600" b="1" dirty="0" smtClean="0">
                <a:solidFill>
                  <a:srgbClr val="C00000"/>
                </a:solidFill>
              </a:rPr>
              <a:t>= </a:t>
            </a:r>
            <a:r>
              <a:rPr lang="ru-RU" sz="3600" b="1" dirty="0" smtClean="0">
                <a:solidFill>
                  <a:srgbClr val="FFFF00"/>
                </a:solidFill>
              </a:rPr>
              <a:t>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2737854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6 - 3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669167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8 - 3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0482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2 - 2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1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4365104"/>
            <a:ext cx="3168352" cy="2439632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1806541"/>
            <a:ext cx="552450" cy="6477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2708920"/>
            <a:ext cx="552450" cy="647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3645396"/>
            <a:ext cx="552450" cy="6477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4581128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998" y="98421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6541"/>
            <a:ext cx="552450" cy="6477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40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7907650" y="5976032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3154085" cy="401690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06347" y="1556792"/>
            <a:ext cx="3154085" cy="4016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06541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10 - 5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+ 2 </a:t>
            </a:r>
            <a:r>
              <a:rPr lang="ru-RU" sz="3600" b="1" dirty="0" smtClean="0">
                <a:solidFill>
                  <a:srgbClr val="C00000"/>
                </a:solidFill>
              </a:rPr>
              <a:t>= </a:t>
            </a:r>
            <a:r>
              <a:rPr lang="ru-RU" sz="3600" b="1" dirty="0" smtClean="0">
                <a:solidFill>
                  <a:srgbClr val="FFFF00"/>
                </a:solidFill>
              </a:rPr>
              <a:t>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2737854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 </a:t>
            </a:r>
            <a:r>
              <a:rPr lang="ru-RU" sz="4000" b="1" dirty="0" smtClean="0">
                <a:solidFill>
                  <a:srgbClr val="C00000"/>
                </a:solidFill>
              </a:rPr>
              <a:t>+ 3 - </a:t>
            </a:r>
            <a:r>
              <a:rPr lang="ru-RU" sz="4000" b="1" dirty="0">
                <a:solidFill>
                  <a:srgbClr val="C00000"/>
                </a:solidFill>
              </a:rPr>
              <a:t>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669167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9 - 3 + </a:t>
            </a:r>
            <a:r>
              <a:rPr lang="ru-RU" sz="4000" b="1" dirty="0" smtClean="0">
                <a:solidFill>
                  <a:srgbClr val="C00000"/>
                </a:solidFill>
              </a:rPr>
              <a:t>2 = </a:t>
            </a:r>
            <a:r>
              <a:rPr lang="ru-RU" sz="4000" b="1" dirty="0" smtClean="0">
                <a:solidFill>
                  <a:srgbClr val="FFFF00"/>
                </a:solidFill>
              </a:rPr>
              <a:t>8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0482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7 - </a:t>
            </a:r>
            <a:r>
              <a:rPr lang="ru-RU" sz="4000" b="1" dirty="0" smtClean="0">
                <a:solidFill>
                  <a:srgbClr val="C00000"/>
                </a:solidFill>
              </a:rPr>
              <a:t>2 + 4 = </a:t>
            </a:r>
            <a:r>
              <a:rPr lang="ru-RU" sz="4000" b="1" dirty="0" smtClean="0">
                <a:solidFill>
                  <a:srgbClr val="FFFF00"/>
                </a:solidFill>
              </a:rPr>
              <a:t>9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4365104"/>
            <a:ext cx="3168352" cy="2439632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1806541"/>
            <a:ext cx="552450" cy="6477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2708920"/>
            <a:ext cx="552450" cy="647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3645396"/>
            <a:ext cx="552450" cy="6477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4581128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7704333" y="302586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998" y="98421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8248228" y="145183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612076" y="432881"/>
            <a:ext cx="1261002" cy="10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6541"/>
            <a:ext cx="552450" cy="6477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4401"/>
            <a:ext cx="552450" cy="6477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" y="1034469"/>
            <a:ext cx="552450" cy="6477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3967160" y="226963"/>
            <a:ext cx="2033060" cy="1831393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7907650" y="5976032"/>
            <a:ext cx="752623" cy="7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3154085" cy="401690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06347" y="1556792"/>
            <a:ext cx="3154085" cy="40169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06541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8 - 3 + 2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2737854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5 - 3 + 2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3669167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7 - 2 + 1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0482"/>
            <a:ext cx="2716060" cy="6287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6 - 2 + 3 </a:t>
            </a:r>
            <a:r>
              <a:rPr lang="ru-RU" sz="4000" b="1" dirty="0" smtClean="0">
                <a:solidFill>
                  <a:srgbClr val="C00000"/>
                </a:solidFill>
              </a:rPr>
              <a:t>= </a:t>
            </a:r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4365104"/>
            <a:ext cx="3168352" cy="2439632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1806541"/>
            <a:ext cx="552450" cy="6477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2708920"/>
            <a:ext cx="552450" cy="647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3645396"/>
            <a:ext cx="552450" cy="6477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0" y="4581128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2969949"/>
            <a:ext cx="5680631" cy="319535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179512" y="476672"/>
            <a:ext cx="5184576" cy="3384376"/>
          </a:xfrm>
          <a:prstGeom prst="cloudCallout">
            <a:avLst>
              <a:gd name="adj1" fmla="val 46823"/>
              <a:gd name="adj2" fmla="val 589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Молодцы, ребята!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Отлично справились с заданиями!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 свидания, до новых встреч!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97" y="0"/>
            <a:ext cx="552450" cy="647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3585"/>
            <a:ext cx="552450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296549"/>
            <a:ext cx="55245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46" y="2168860"/>
            <a:ext cx="552450" cy="64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87" y="818811"/>
            <a:ext cx="552450" cy="647700"/>
          </a:xfrm>
          <a:prstGeom prst="rect">
            <a:avLst/>
          </a:prstGeom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016577" y="6165304"/>
            <a:ext cx="659879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185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48</cp:revision>
  <dcterms:created xsi:type="dcterms:W3CDTF">2016-06-23T18:43:14Z</dcterms:created>
  <dcterms:modified xsi:type="dcterms:W3CDTF">2020-04-06T12:13:09Z</dcterms:modified>
</cp:coreProperties>
</file>