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3668"/>
    <a:srgbClr val="70AC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3.goodfon.com/original/5000x3500/1/21/detskie-oboi-zavitki-cve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618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89964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Познавательно-исследовательская деятельность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(математика)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3200" b="1" dirty="0" smtClean="0">
                <a:latin typeface="Comic Sans MS" pitchFamily="66" charset="0"/>
              </a:rPr>
              <a:t/>
            </a:r>
            <a:br>
              <a:rPr lang="ru-RU" sz="3200" b="1" dirty="0" smtClean="0">
                <a:latin typeface="Comic Sans MS" pitchFamily="66" charset="0"/>
              </a:rPr>
            </a:br>
            <a:r>
              <a:rPr lang="ru-RU" sz="3200" b="1" dirty="0" smtClean="0">
                <a:latin typeface="Comic Sans MS" pitchFamily="66" charset="0"/>
              </a:rPr>
              <a:t>“</a:t>
            </a:r>
            <a:r>
              <a:rPr lang="ru-RU" sz="3200" b="1" dirty="0" smtClean="0">
                <a:latin typeface="Comic Sans MS" pitchFamily="66" charset="0"/>
              </a:rPr>
              <a:t>Путешествуем и играем”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www.culture.ru/storage/images/1610f53dc2be83369b10f8cda20a7bff/be61d3349fa9268b7fe8e3f40a9b565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96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А теперь мы пойдём на другую сказочную полянку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22530" name="Picture 2" descr="http://www.free-lancers.net/posted_files/NF0726B423DC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988840"/>
            <a:ext cx="2023281" cy="4038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avatars.mds.yandex.net/get-pdb/1927216/45656fd3-92fb-4cc9-9baa-45f108721c9a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88383" cy="6858000"/>
          </a:xfrm>
          <a:prstGeom prst="rect">
            <a:avLst/>
          </a:prstGeom>
          <a:noFill/>
        </p:spPr>
      </p:pic>
      <p:pic>
        <p:nvPicPr>
          <p:cNvPr id="23554" name="Picture 2" descr="https://i.pinimg.com/736x/a8/08/6c/a8086cd77660fedffceae47e9698647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E8BF"/>
              </a:clrFrom>
              <a:clrTo>
                <a:srgbClr val="FEE8B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052736"/>
            <a:ext cx="3240360" cy="5508613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4572000" y="620688"/>
            <a:ext cx="3744416" cy="1584176"/>
          </a:xfrm>
          <a:prstGeom prst="wedgeEllipseCallout">
            <a:avLst>
              <a:gd name="adj1" fmla="val -100227"/>
              <a:gd name="adj2" fmla="val 3845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Comic Sans MS" pitchFamily="66" charset="0"/>
              </a:rPr>
              <a:t>Предлагаю </a:t>
            </a:r>
            <a:r>
              <a:rPr lang="ru-RU" b="1" dirty="0" smtClean="0">
                <a:latin typeface="Comic Sans MS" pitchFamily="66" charset="0"/>
              </a:rPr>
              <a:t>ощупать и осмотреть свои </a:t>
            </a:r>
            <a:r>
              <a:rPr lang="ru-RU" b="1" dirty="0" smtClean="0">
                <a:latin typeface="Comic Sans MS" pitchFamily="66" charset="0"/>
              </a:rPr>
              <a:t>ноги.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avatars.mds.yandex.net/get-pdb/1927216/45656fd3-92fb-4cc9-9baa-45f108721c9a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88383" cy="6858000"/>
          </a:xfrm>
          <a:prstGeom prst="rect">
            <a:avLst/>
          </a:prstGeom>
          <a:noFill/>
        </p:spPr>
      </p:pic>
      <p:pic>
        <p:nvPicPr>
          <p:cNvPr id="23554" name="Picture 2" descr="https://i.pinimg.com/736x/a8/08/6c/a8086cd77660fedffceae47e9698647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E8BF"/>
              </a:clrFrom>
              <a:clrTo>
                <a:srgbClr val="FEE8B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052736"/>
            <a:ext cx="3240360" cy="5508613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4572000" y="620688"/>
            <a:ext cx="3744416" cy="1584176"/>
          </a:xfrm>
          <a:prstGeom prst="wedgeEllipseCallout">
            <a:avLst>
              <a:gd name="adj1" fmla="val -100227"/>
              <a:gd name="adj2" fmla="val 3845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Comic Sans MS" pitchFamily="66" charset="0"/>
              </a:rPr>
              <a:t>Предлагаю </a:t>
            </a:r>
            <a:r>
              <a:rPr lang="ru-RU" b="1" dirty="0" smtClean="0">
                <a:latin typeface="Comic Sans MS" pitchFamily="66" charset="0"/>
              </a:rPr>
              <a:t>ощупать и осмотреть свои </a:t>
            </a:r>
            <a:r>
              <a:rPr lang="ru-RU" b="1" dirty="0" smtClean="0">
                <a:latin typeface="Comic Sans MS" pitchFamily="66" charset="0"/>
              </a:rPr>
              <a:t>руки.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www.culture.ru/storage/images/1610f53dc2be83369b10f8cda20a7bff/be61d3349fa9268b7fe8e3f40a9b565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96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Наше путешествие закончилось, приглашаю</a:t>
            </a:r>
            <a:r>
              <a:rPr lang="ru-RU" sz="2800" dirty="0" smtClean="0"/>
              <a:t> </a:t>
            </a:r>
            <a:r>
              <a:rPr lang="ru-RU" sz="2800" b="1" dirty="0" smtClean="0">
                <a:latin typeface="Comic Sans MS" pitchFamily="66" charset="0"/>
              </a:rPr>
              <a:t>всех попить </a:t>
            </a:r>
            <a:r>
              <a:rPr lang="ru-RU" sz="2800" b="1" dirty="0" smtClean="0">
                <a:latin typeface="Comic Sans MS" pitchFamily="66" charset="0"/>
              </a:rPr>
              <a:t>витаминный </a:t>
            </a:r>
            <a:r>
              <a:rPr lang="ru-RU" sz="2800" b="1" dirty="0" smtClean="0">
                <a:latin typeface="Comic Sans MS" pitchFamily="66" charset="0"/>
              </a:rPr>
              <a:t>чай. 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24578" name="Picture 2" descr="https://i.pinimg.com/736x/ac/e3/15/ace3159f53d981bf098898653721ab45--animal-illustrations-art-painting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83568" y="3429000"/>
            <a:ext cx="4206236" cy="3240360"/>
          </a:xfrm>
          <a:prstGeom prst="rect">
            <a:avLst/>
          </a:prstGeom>
          <a:noFill/>
        </p:spPr>
      </p:pic>
      <p:pic>
        <p:nvPicPr>
          <p:cNvPr id="7" name="Picture 2" descr="https://i.pinimg.com/736x/a8/08/6c/a8086cd77660fedffceae47e9698647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E8BF"/>
              </a:clrFrom>
              <a:clrTo>
                <a:srgbClr val="FEE8B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788024" y="1484784"/>
            <a:ext cx="2922677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www.culture.ru/storage/images/1610f53dc2be83369b10f8cda20a7bff/be61d3349fa9268b7fe8e3f40a9b565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967" cy="6858000"/>
          </a:xfrm>
          <a:prstGeom prst="rect">
            <a:avLst/>
          </a:prstGeom>
          <a:noFill/>
        </p:spPr>
      </p:pic>
      <p:pic>
        <p:nvPicPr>
          <p:cNvPr id="14338" name="Picture 2" descr="https://cdn3.vectorstock.com/i/1000x1000/77/27/rabbit-vector-90772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46"/>
          <a:stretch>
            <a:fillRect/>
          </a:stretch>
        </p:blipFill>
        <p:spPr bwMode="auto">
          <a:xfrm>
            <a:off x="2339752" y="476672"/>
            <a:ext cx="3960440" cy="5618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0db0/0012bed7-5d0877c5/13/hello_html_6455d2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17949" r="42593"/>
          <a:stretch>
            <a:fillRect/>
          </a:stretch>
        </p:blipFill>
        <p:spPr bwMode="auto">
          <a:xfrm>
            <a:off x="395536" y="1196752"/>
            <a:ext cx="854703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57584" t="18519"/>
          <a:stretch>
            <a:fillRect/>
          </a:stretch>
        </p:blipFill>
        <p:spPr bwMode="auto">
          <a:xfrm>
            <a:off x="2843808" y="3501008"/>
            <a:ext cx="6120680" cy="221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Игра «Подбери колёса по цвету».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524328" y="5805264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763688" y="5805264"/>
            <a:ext cx="720080" cy="720080"/>
          </a:xfrm>
          <a:prstGeom prst="ellipse">
            <a:avLst/>
          </a:prstGeom>
          <a:solidFill>
            <a:srgbClr val="70AC2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004048" y="5877272"/>
            <a:ext cx="720080" cy="7200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228184" y="5877272"/>
            <a:ext cx="720080" cy="720080"/>
          </a:xfrm>
          <a:prstGeom prst="ellipse">
            <a:avLst/>
          </a:prstGeom>
          <a:solidFill>
            <a:srgbClr val="D6366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95536" y="5805264"/>
            <a:ext cx="720080" cy="72008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499992" y="3933056"/>
            <a:ext cx="1152128" cy="93610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012160" y="1628800"/>
            <a:ext cx="1296144" cy="93610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524328" y="3933056"/>
            <a:ext cx="1152128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95536" y="4509120"/>
            <a:ext cx="720080" cy="72008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91880" y="5877272"/>
            <a:ext cx="720080" cy="72008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547664" y="4509120"/>
            <a:ext cx="720080" cy="72008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db0/0012bed7-5d0877c5/13/hello_html_6455d2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Comic Sans MS" pitchFamily="66" charset="0"/>
              </a:rPr>
              <a:t>Приехали мы с тобой в сказочную страну.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https://sad48.caduk.ru/images/clip_image0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8424936" cy="48825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268760"/>
            <a:ext cx="790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Задание:</a:t>
            </a:r>
            <a:r>
              <a:rPr lang="ru-RU" sz="2400" dirty="0" smtClean="0">
                <a:latin typeface="Comic Sans MS" pitchFamily="66" charset="0"/>
              </a:rPr>
              <a:t> Надо </a:t>
            </a:r>
            <a:r>
              <a:rPr lang="ru-RU" sz="2400" dirty="0" smtClean="0">
                <a:latin typeface="Comic Sans MS" pitchFamily="66" charset="0"/>
              </a:rPr>
              <a:t>пройти по мостику, не замочив ноги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0db0/0012bed7-5d0877c5/13/hello_html_6455d2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Дидактическая игра “Найди форму”.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5229200"/>
            <a:ext cx="4846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Задание</a:t>
            </a:r>
            <a:r>
              <a:rPr lang="ru-RU" sz="2400" b="1" dirty="0" smtClean="0">
                <a:latin typeface="Comic Sans MS" pitchFamily="66" charset="0"/>
              </a:rPr>
              <a:t>:</a:t>
            </a:r>
            <a:r>
              <a:rPr lang="ru-RU" sz="2400" dirty="0" smtClean="0">
                <a:latin typeface="Comic Sans MS" pitchFamily="66" charset="0"/>
              </a:rPr>
              <a:t> дорисовать предмет.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75656" y="1484784"/>
            <a:ext cx="1224136" cy="11521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1556792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3212976"/>
            <a:ext cx="2160240" cy="115212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5400000">
            <a:off x="6120172" y="1592796"/>
            <a:ext cx="2088232" cy="11521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436096" y="3212976"/>
            <a:ext cx="1440160" cy="12961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s://ds04.infourok.ru/uploads/ex/0db0/0012bed7-5d0877c5/13/hello_html_6455d2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7412" name="Picture 4" descr="https://thumbs.dreamstime.com/b/%D1%88%D0%B0%D1%80%D0%B6-aladdin-%D0%BD%D0%B0-%D0%BF%D1%83%D1%82%D0%B5%D1%88%D0%B5%D1%81%D1%82%D0%B2%D0%BE%D0%B2%D0%B0%D1%82%D1%8C-%D0%BA%D0%BE%D0%B2%D1%80%D0%B0-%D0%B5%D1%82%D0%B0%D0%BD%D0%B8%D1%8F-3460659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60648"/>
            <a:ext cx="6768752" cy="63287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0db0/0012bed7-5d0877c5/13/hello_html_6455d2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Мы прилетели на сказочную поляну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9462" name="Picture 6" descr="https://ds04.infourok.ru/uploads/ex/0958/000d152f-9d0c87bd/hello_html_m5f13bf5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1412776"/>
            <a:ext cx="2214246" cy="2952328"/>
          </a:xfrm>
          <a:prstGeom prst="rect">
            <a:avLst/>
          </a:prstGeom>
          <a:noFill/>
        </p:spPr>
      </p:pic>
      <p:pic>
        <p:nvPicPr>
          <p:cNvPr id="19464" name="Picture 8" descr="https://i.pinimg.com/originals/3d/16/3a/3d163ab121d4aaaab0409feb92dd5af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356992"/>
            <a:ext cx="782186" cy="792087"/>
          </a:xfrm>
          <a:prstGeom prst="rect">
            <a:avLst/>
          </a:prstGeom>
          <a:noFill/>
        </p:spPr>
      </p:pic>
      <p:pic>
        <p:nvPicPr>
          <p:cNvPr id="19460" name="Picture 4" descr="https://saurabh-sharma.com/images/rose-cliparts-pink-13.png"/>
          <p:cNvPicPr>
            <a:picLocks noChangeAspect="1" noChangeArrowheads="1"/>
          </p:cNvPicPr>
          <p:nvPr/>
        </p:nvPicPr>
        <p:blipFill>
          <a:blip r:embed="rId5" cstate="print"/>
          <a:srcRect b="10000"/>
          <a:stretch>
            <a:fillRect/>
          </a:stretch>
        </p:blipFill>
        <p:spPr bwMode="auto">
          <a:xfrm>
            <a:off x="755576" y="1070737"/>
            <a:ext cx="1944216" cy="2430271"/>
          </a:xfrm>
          <a:prstGeom prst="rect">
            <a:avLst/>
          </a:prstGeom>
          <a:noFill/>
        </p:spPr>
      </p:pic>
      <p:pic>
        <p:nvPicPr>
          <p:cNvPr id="19466" name="Picture 10" descr="https://mtdata.ru/u25/photo2EA6/20793504642-0/original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2132856"/>
            <a:ext cx="2551140" cy="2232248"/>
          </a:xfrm>
          <a:prstGeom prst="rect">
            <a:avLst/>
          </a:prstGeom>
          <a:noFill/>
        </p:spPr>
      </p:pic>
      <p:pic>
        <p:nvPicPr>
          <p:cNvPr id="19468" name="Picture 12" descr="https://i.pinimg.com/736x/62/56/01/625601f95230a8db920bb3d70798ada4--bunny-rabbits-woodland-creatures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1859446"/>
            <a:ext cx="1440160" cy="2514410"/>
          </a:xfrm>
          <a:prstGeom prst="rect">
            <a:avLst/>
          </a:prstGeom>
          <a:noFill/>
        </p:spPr>
      </p:pic>
      <p:pic>
        <p:nvPicPr>
          <p:cNvPr id="19470" name="Picture 14" descr="https://thumbs.dreamstime.com/b/cartoon-little-bunny-sitting-grass-background-illustration-70638689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4653136"/>
            <a:ext cx="1406236" cy="1872208"/>
          </a:xfrm>
          <a:prstGeom prst="rect">
            <a:avLst/>
          </a:prstGeom>
          <a:noFill/>
        </p:spPr>
      </p:pic>
      <p:pic>
        <p:nvPicPr>
          <p:cNvPr id="19472" name="Picture 16" descr="https://hoff.ru/upload/iblock/f5b/f5b00fc7f0d93b3c161156e652274bb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4581128"/>
            <a:ext cx="2808312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0db0/0012bed7-5d0877c5/13/hello_html_6455d2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2211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Расскажи семье зайчат, как надо ухаживать за растениями.</a:t>
            </a:r>
            <a:br>
              <a:rPr lang="ru-RU" sz="2400" b="1" dirty="0" smtClean="0">
                <a:latin typeface="Comic Sans MS" pitchFamily="66" charset="0"/>
              </a:rPr>
            </a:b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20482" name="Picture 2" descr="https://ds03.infourok.ru/uploads/ex/1192/0004b8f9-931978ca/img17.jpg"/>
          <p:cNvPicPr>
            <a:picLocks noChangeAspect="1" noChangeArrowheads="1"/>
          </p:cNvPicPr>
          <p:nvPr/>
        </p:nvPicPr>
        <p:blipFill>
          <a:blip r:embed="rId3" cstate="print"/>
          <a:srcRect l="2521"/>
          <a:stretch>
            <a:fillRect/>
          </a:stretch>
        </p:blipFill>
        <p:spPr bwMode="auto">
          <a:xfrm>
            <a:off x="323528" y="1268760"/>
            <a:ext cx="8352928" cy="535173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db0/0012bed7-5d0877c5/13/hello_html_6455d2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ds04.infourok.ru/uploads/ex/0e09/0011c148-a29a6eb6/img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9900"/>
              </a:clrFrom>
              <a:clrTo>
                <a:srgbClr val="FE99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85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Познавательно-исследовательская деятельность (математика)  “Путешествуем и играем”</vt:lpstr>
      <vt:lpstr>Слайд 2</vt:lpstr>
      <vt:lpstr>Игра «Подбери колёса по цвету».</vt:lpstr>
      <vt:lpstr>Приехали мы с тобой в сказочную страну. </vt:lpstr>
      <vt:lpstr>Дидактическая игра “Найди форму”. </vt:lpstr>
      <vt:lpstr>Слайд 6</vt:lpstr>
      <vt:lpstr>Мы прилетели на сказочную поляну</vt:lpstr>
      <vt:lpstr>Расскажи семье зайчат, как надо ухаживать за растениями. </vt:lpstr>
      <vt:lpstr>Слайд 9</vt:lpstr>
      <vt:lpstr>А теперь мы пойдём на другую сказочную полянку</vt:lpstr>
      <vt:lpstr>Слайд 11</vt:lpstr>
      <vt:lpstr>Слайд 12</vt:lpstr>
      <vt:lpstr>Наше путешествие закончилось, приглашаю всех попить витаминный чай.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Познавательно-исследовательская деятельность (математика)  “Путешествуем и играем”</dc:title>
  <dc:creator>cas</dc:creator>
  <cp:lastModifiedBy>Кирикович</cp:lastModifiedBy>
  <cp:revision>13</cp:revision>
  <dcterms:created xsi:type="dcterms:W3CDTF">2020-04-16T04:43:17Z</dcterms:created>
  <dcterms:modified xsi:type="dcterms:W3CDTF">2020-04-16T06:52:24Z</dcterms:modified>
</cp:coreProperties>
</file>