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ownloads\&#1079;&#1074;&#1091;&#1082;%20&#1087;&#1090;&#1080;&#1094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file:///C:\Users\DNS\Downloads\&#1079;&#1074;&#1091;&#1082;%20&#1089;&#1074;&#1090;&#1083;.mp3" TargetMode="External"/><Relationship Id="rId1" Type="http://schemas.openxmlformats.org/officeDocument/2006/relationships/audio" Target="file:///C:\Users\DNS\Downloads\&#1079;&#1074;&#1091;&#1082;%20&#1074;&#1077;&#1090;&#1088;&#1072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10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NS\Downloads\&#1088;&#1091;&#1095;&#1077;&#1081;.mp3" TargetMode="Externa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0" Type="http://schemas.openxmlformats.org/officeDocument/2006/relationships/image" Target="../media/image38.gif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14290"/>
            <a:ext cx="6400800" cy="17526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Познавательно-исследовательская деятельность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(математика)</a:t>
            </a: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858148" y="6000768"/>
            <a:ext cx="857256" cy="500066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окумент 4">
            <a:hlinkClick r:id="" action="ppaction://noaction" highlightClick="1"/>
          </p:cNvPr>
          <p:cNvSpPr/>
          <p:nvPr/>
        </p:nvSpPr>
        <p:spPr>
          <a:xfrm>
            <a:off x="285720" y="6072206"/>
            <a:ext cx="500066" cy="571504"/>
          </a:xfrm>
          <a:prstGeom prst="actionButtonDocument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5" name="Прямоугольник 6"/>
          <p:cNvSpPr>
            <a:spLocks noChangeArrowheads="1"/>
          </p:cNvSpPr>
          <p:nvPr/>
        </p:nvSpPr>
        <p:spPr bwMode="auto">
          <a:xfrm>
            <a:off x="1000125" y="28575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4346" name="Прямоугольник 7"/>
          <p:cNvSpPr>
            <a:spLocks noChangeArrowheads="1"/>
          </p:cNvSpPr>
          <p:nvPr/>
        </p:nvSpPr>
        <p:spPr bwMode="auto">
          <a:xfrm>
            <a:off x="2214563" y="1571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3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785813" y="3429000"/>
            <a:ext cx="7286625" cy="1214438"/>
            <a:chOff x="785786" y="3429000"/>
            <a:chExt cx="7286676" cy="1214446"/>
          </a:xfrm>
        </p:grpSpPr>
        <p:pic>
          <p:nvPicPr>
            <p:cNvPr id="14353" name="Picture 6" descr="http://i72.fastpic.ru/big/2015/0627/c6/0fb8ea7029b84cccb9fe0d5909aec9c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t="70168"/>
            <a:stretch>
              <a:fillRect/>
            </a:stretch>
          </p:blipFill>
          <p:spPr bwMode="auto">
            <a:xfrm>
              <a:off x="4286248" y="3436084"/>
              <a:ext cx="3786214" cy="1207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0" descr="http://i72.fastpic.ru/big/2015/0627/c6/0fb8ea7029b84cccb9fe0d5909aec9c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777" b="28275"/>
            <a:stretch>
              <a:fillRect/>
            </a:stretch>
          </p:blipFill>
          <p:spPr bwMode="auto">
            <a:xfrm>
              <a:off x="785786" y="3429000"/>
              <a:ext cx="358651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8286776" y="285728"/>
            <a:ext cx="642942" cy="642942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52" name="Рисунок 13" descr="Рисунок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2214554"/>
            <a:ext cx="846140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знечик-768x4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4653136"/>
            <a:ext cx="3672408" cy="1925389"/>
          </a:xfrm>
          <a:prstGeom prst="rect">
            <a:avLst/>
          </a:prstGeom>
        </p:spPr>
      </p:pic>
      <p:pic>
        <p:nvPicPr>
          <p:cNvPr id="5" name="Рисунок 4" descr="s120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620688"/>
            <a:ext cx="2913094" cy="2514971"/>
          </a:xfrm>
          <a:prstGeom prst="rect">
            <a:avLst/>
          </a:prstGeom>
        </p:spPr>
      </p:pic>
      <p:pic>
        <p:nvPicPr>
          <p:cNvPr id="11" name="Рисунок 10" descr="s12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620688"/>
            <a:ext cx="2750832" cy="263691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8782925_kartina_vesn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7584" y="620688"/>
            <a:ext cx="1080120" cy="1080120"/>
          </a:xfrm>
          <a:prstGeom prst="rect">
            <a:avLst/>
          </a:prstGeom>
        </p:spPr>
      </p:pic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3429000"/>
            <a:ext cx="1080120" cy="1080120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2120" y="980728"/>
            <a:ext cx="1152128" cy="1152128"/>
          </a:xfrm>
          <a:prstGeom prst="rect">
            <a:avLst/>
          </a:prstGeom>
        </p:spPr>
      </p:pic>
      <p:pic>
        <p:nvPicPr>
          <p:cNvPr id="8" name="звук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9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н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68344" y="2996952"/>
            <a:ext cx="1133900" cy="1141182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4725144"/>
            <a:ext cx="864096" cy="902501"/>
          </a:xfrm>
          <a:prstGeom prst="rect">
            <a:avLst/>
          </a:prstGeo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51920" y="3212976"/>
            <a:ext cx="1048907" cy="1111425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23728" y="5733256"/>
            <a:ext cx="1008112" cy="792088"/>
          </a:xfrm>
          <a:prstGeom prst="rect">
            <a:avLst/>
          </a:prstGeom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95536" y="2852936"/>
            <a:ext cx="1229705" cy="936104"/>
          </a:xfrm>
          <a:prstGeom prst="rect">
            <a:avLst/>
          </a:prstGeom>
        </p:spPr>
      </p:pic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3568" y="1916832"/>
            <a:ext cx="811365" cy="720080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123728" y="4725144"/>
            <a:ext cx="936104" cy="897337"/>
          </a:xfrm>
          <a:prstGeom prst="rect">
            <a:avLst/>
          </a:prstGeom>
        </p:spPr>
      </p:pic>
      <p:pic>
        <p:nvPicPr>
          <p:cNvPr id="10" name="Рисунок 9" descr="s120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779912" y="2149565"/>
            <a:ext cx="936104" cy="847386"/>
          </a:xfrm>
          <a:prstGeom prst="rect">
            <a:avLst/>
          </a:prstGeom>
        </p:spPr>
      </p:pic>
      <p:pic>
        <p:nvPicPr>
          <p:cNvPr id="11" name="Рисунок 10" descr="s120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084168" y="3573016"/>
            <a:ext cx="936104" cy="847386"/>
          </a:xfrm>
          <a:prstGeom prst="rect">
            <a:avLst/>
          </a:prstGeom>
        </p:spPr>
      </p:pic>
      <p:pic>
        <p:nvPicPr>
          <p:cNvPr id="12" name="Рисунок 11" descr="s120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812360" y="1988840"/>
            <a:ext cx="936104" cy="8473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15616" y="548680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Упражнение «На лесной полянке»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звук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screen"/>
          <a:stretch>
            <a:fillRect/>
          </a:stretch>
        </p:blipFill>
        <p:spPr>
          <a:xfrm>
            <a:off x="611560" y="476672"/>
            <a:ext cx="304800" cy="304800"/>
          </a:xfrm>
          <a:prstGeom prst="rect">
            <a:avLst/>
          </a:prstGeom>
        </p:spPr>
      </p:pic>
      <p:pic>
        <p:nvPicPr>
          <p:cNvPr id="22" name="звук свтл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screen"/>
          <a:stretch>
            <a:fillRect/>
          </a:stretch>
        </p:blipFill>
        <p:spPr>
          <a:xfrm>
            <a:off x="824440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14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76672"/>
            <a:ext cx="1944216" cy="1872208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971600" y="141277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547664" y="11247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115616" y="184482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б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548680"/>
            <a:ext cx="1944216" cy="1872208"/>
          </a:xfrm>
          <a:prstGeom prst="rect">
            <a:avLst/>
          </a:prstGeom>
        </p:spPr>
      </p:pic>
      <p:pic>
        <p:nvPicPr>
          <p:cNvPr id="10" name="Рисунок 9" descr="б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548680"/>
            <a:ext cx="1944216" cy="1872208"/>
          </a:xfrm>
          <a:prstGeom prst="rect">
            <a:avLst/>
          </a:prstGeom>
        </p:spPr>
      </p:pic>
      <p:sp>
        <p:nvSpPr>
          <p:cNvPr id="11" name="Блок-схема: узел 10"/>
          <p:cNvSpPr/>
          <p:nvPr/>
        </p:nvSpPr>
        <p:spPr>
          <a:xfrm>
            <a:off x="3707904" y="134076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499992" y="12687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067944" y="184482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7020272" y="148478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524328" y="11247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б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3573016"/>
            <a:ext cx="1944216" cy="1872208"/>
          </a:xfrm>
          <a:prstGeom prst="rect">
            <a:avLst/>
          </a:prstGeom>
        </p:spPr>
      </p:pic>
      <p:pic>
        <p:nvPicPr>
          <p:cNvPr id="17" name="Рисунок 16" descr="бк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2080" y="3573016"/>
            <a:ext cx="1944216" cy="1872208"/>
          </a:xfrm>
          <a:prstGeom prst="rect">
            <a:avLst/>
          </a:prstGeom>
        </p:spPr>
      </p:pic>
      <p:sp>
        <p:nvSpPr>
          <p:cNvPr id="18" name="Блок-схема: узел 17"/>
          <p:cNvSpPr/>
          <p:nvPr/>
        </p:nvSpPr>
        <p:spPr>
          <a:xfrm>
            <a:off x="6444208" y="393305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483768" y="44371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203848" y="4437112"/>
            <a:ext cx="135632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5940152" y="436510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6156176" y="4725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843808" y="400506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07704" y="609329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«Кто лишний?»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76672"/>
            <a:ext cx="3308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«На что похожи?»</a:t>
            </a:r>
            <a:endParaRPr lang="ru-RU" dirty="0"/>
          </a:p>
        </p:txBody>
      </p:sp>
      <p:sp>
        <p:nvSpPr>
          <p:cNvPr id="1026" name="AutoShape 2" descr="C:\Users\DNS\Desktop\%D1%84%D0%BE%D0%B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DNS\Desktop\%D1%84%D0%BE%D0%B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s1200 (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«На что похожи?»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вадрат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83870" y="1844824"/>
            <a:ext cx="1660130" cy="1296144"/>
          </a:xfrm>
          <a:prstGeom prst="rect">
            <a:avLst/>
          </a:prstGeom>
        </p:spPr>
      </p:pic>
      <p:pic>
        <p:nvPicPr>
          <p:cNvPr id="8" name="Рисунок 7" descr="круг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11343" y="5229200"/>
            <a:ext cx="1415475" cy="1407926"/>
          </a:xfrm>
          <a:prstGeom prst="rect">
            <a:avLst/>
          </a:prstGeom>
        </p:spPr>
      </p:pic>
      <p:pic>
        <p:nvPicPr>
          <p:cNvPr id="11" name="Рисунок 10" descr="треуг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24328" y="3429000"/>
            <a:ext cx="1403947" cy="1409822"/>
          </a:xfrm>
          <a:prstGeom prst="rect">
            <a:avLst/>
          </a:prstGeom>
        </p:spPr>
      </p:pic>
      <p:pic>
        <p:nvPicPr>
          <p:cNvPr id="12" name="Рисунок 11" descr="мурав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63888" y="620689"/>
            <a:ext cx="2880320" cy="2522766"/>
          </a:xfrm>
          <a:prstGeom prst="rect">
            <a:avLst/>
          </a:prstGeom>
        </p:spPr>
      </p:pic>
      <p:pic>
        <p:nvPicPr>
          <p:cNvPr id="13" name="Рисунок 12" descr="улик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27784" y="4149080"/>
            <a:ext cx="2880320" cy="2160240"/>
          </a:xfrm>
          <a:prstGeom prst="rect">
            <a:avLst/>
          </a:prstGeom>
        </p:spPr>
      </p:pic>
      <p:pic>
        <p:nvPicPr>
          <p:cNvPr id="15" name="Рисунок 14" descr="s1200 (1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23528" y="881336"/>
            <a:ext cx="2448272" cy="2448272"/>
          </a:xfrm>
          <a:prstGeom prst="rect">
            <a:avLst/>
          </a:prstGeom>
        </p:spPr>
      </p:pic>
      <p:pic>
        <p:nvPicPr>
          <p:cNvPr id="16" name="Рисунок 15" descr="овал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740352" y="260648"/>
            <a:ext cx="1137918" cy="1484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учей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камень.jpg">
            <a:hlinkClick r:id="" action="ppaction://hlinkshowjump?jump=nextslide" highlightClick="1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11960" y="5445224"/>
            <a:ext cx="1584176" cy="974878"/>
          </a:xfrm>
          <a:prstGeom prst="actionButtonForwardNex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амень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4221088"/>
            <a:ext cx="1521169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мень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07904" y="3212976"/>
            <a:ext cx="1512168" cy="930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камень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00192" y="2348880"/>
            <a:ext cx="1368152" cy="84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камень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4008" y="1700808"/>
            <a:ext cx="1368152" cy="841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ц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732240" y="3933056"/>
            <a:ext cx="792088" cy="1048939"/>
          </a:xfrm>
          <a:prstGeom prst="rect">
            <a:avLst/>
          </a:prstGeom>
        </p:spPr>
      </p:pic>
      <p:pic>
        <p:nvPicPr>
          <p:cNvPr id="10" name="Рисунок 9" descr="ц3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91880" y="3068960"/>
            <a:ext cx="720080" cy="1017504"/>
          </a:xfrm>
          <a:prstGeom prst="rect">
            <a:avLst/>
          </a:prstGeom>
        </p:spPr>
      </p:pic>
      <p:pic>
        <p:nvPicPr>
          <p:cNvPr id="11" name="Рисунок 10" descr="ц4.gif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236296" y="2132856"/>
            <a:ext cx="669131" cy="945705"/>
          </a:xfrm>
          <a:prstGeom prst="rect">
            <a:avLst/>
          </a:prstGeom>
        </p:spPr>
      </p:pic>
      <p:pic>
        <p:nvPicPr>
          <p:cNvPr id="12" name="Рисунок 11" descr="циф5.gif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99992" y="1556792"/>
            <a:ext cx="720080" cy="915943"/>
          </a:xfrm>
          <a:prstGeom prst="rect">
            <a:avLst/>
          </a:prstGeom>
        </p:spPr>
      </p:pic>
      <p:pic>
        <p:nvPicPr>
          <p:cNvPr id="13" name="Рисунок 12" descr="1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23928" y="5373216"/>
            <a:ext cx="720080" cy="10081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35696" y="332656"/>
            <a:ext cx="5739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Упражнение «Ручеек»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screen"/>
          <a:stretch>
            <a:fillRect/>
          </a:stretch>
        </p:blipFill>
        <p:spPr>
          <a:xfrm>
            <a:off x="154766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792088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Благодарю за внимание 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37</Words>
  <Application>Microsoft Office PowerPoint</Application>
  <PresentationFormat>Экран (4:3)</PresentationFormat>
  <Paragraphs>9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Asus</cp:lastModifiedBy>
  <cp:revision>53</cp:revision>
  <dcterms:created xsi:type="dcterms:W3CDTF">2020-04-27T09:07:38Z</dcterms:created>
  <dcterms:modified xsi:type="dcterms:W3CDTF">2020-05-20T03:26:43Z</dcterms:modified>
</cp:coreProperties>
</file>