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69" r:id="rId3"/>
    <p:sldId id="278" r:id="rId4"/>
    <p:sldId id="256" r:id="rId5"/>
    <p:sldId id="270" r:id="rId6"/>
    <p:sldId id="257" r:id="rId7"/>
    <p:sldId id="258" r:id="rId8"/>
    <p:sldId id="274" r:id="rId9"/>
    <p:sldId id="272" r:id="rId10"/>
    <p:sldId id="271" r:id="rId11"/>
    <p:sldId id="259" r:id="rId12"/>
    <p:sldId id="273" r:id="rId13"/>
    <p:sldId id="279" r:id="rId14"/>
    <p:sldId id="276" r:id="rId15"/>
    <p:sldId id="260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0" d="100"/>
          <a:sy n="60" d="100"/>
        </p:scale>
        <p:origin x="-9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6E488-1439-44BC-B0AB-970EA1A19D8B}" type="datetimeFigureOut">
              <a:rPr lang="ru-RU" smtClean="0"/>
              <a:pPr/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3E53E-9D15-4648-B6D0-3AB1B5583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E53E-9D15-4648-B6D0-3AB1B5583B3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3E53E-9D15-4648-B6D0-3AB1B5583B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ocuments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0008-008-Pravila-povedenija-na-zimnej-doroge-4.-Perekhodi-dorogu-v-ustanovlennyk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ocuments\4611.7536.dorog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839201" cy="66294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0009-009-Pravila-povedenija-na-zimnej-doroge-5.-Vdol-dorogi-idi-po-trotuar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0010-010-Pravila-povedenija-na-zimnej-doroge-6.-Esli-po-doroge-dvizhets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-67997"/>
            <a:ext cx="5257800" cy="69259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ocuments\6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25682" cy="6705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pdd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715000" cy="68434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011-011-Pomnite-i-sobljudajte-pravila-dorozhnogo-dvizhenij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0005-005-Pravila-povedenija-na-zimnej-doroge-Zapreschaetsja-igrat-rjadom-s-dorogo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img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admin\Desktop\943545-613068b1c73dc54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2495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ocuments\359048-4dcee283e986c4c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835775" cy="65532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ocuments\182433_html_m75d8cd8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750743" cy="6705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0006-006-Pravila-povedenija-na-zimnej-doroge-2.-Bud-vnimatelen-pri-perekhod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0007-007-Pravila-povedenija-na-zimnej-doroge-3.-Ne-perebegaj-dorogu-per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976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2</Words>
  <PresentationFormat>Экран (4:3)</PresentationFormat>
  <Paragraphs>2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2014-12-18T18:41:05Z</dcterms:created>
  <dcterms:modified xsi:type="dcterms:W3CDTF">2015-01-24T17:39:45Z</dcterms:modified>
</cp:coreProperties>
</file>