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2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2.png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2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2130425"/>
            <a:ext cx="4894312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математика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fs.znanio.ru/d5af0e/28/3b/468241ef315ed213ea0ef94a24fbe2271a.jpg"/>
          <p:cNvPicPr>
            <a:picLocks noChangeAspect="1" noChangeArrowheads="1"/>
          </p:cNvPicPr>
          <p:nvPr/>
        </p:nvPicPr>
        <p:blipFill>
          <a:blip r:embed="rId3" cstate="print"/>
          <a:srcRect l="3544" r="32670"/>
          <a:stretch>
            <a:fillRect/>
          </a:stretch>
        </p:blipFill>
        <p:spPr bwMode="auto">
          <a:xfrm>
            <a:off x="1115616" y="332656"/>
            <a:ext cx="5976664" cy="5270502"/>
          </a:xfrm>
          <a:prstGeom prst="rect">
            <a:avLst/>
          </a:prstGeom>
          <a:noFill/>
        </p:spPr>
      </p:pic>
      <p:pic>
        <p:nvPicPr>
          <p:cNvPr id="6" name="Picture 4" descr="https://img-fotki.yandex.ru/get/9093/102699435.9e2/0_ba02c_aab072bf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556792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Игра «Арбуз»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72409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340768"/>
            <a:ext cx="8021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340768"/>
            <a:ext cx="738957" cy="63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268760"/>
            <a:ext cx="648072" cy="66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268760"/>
            <a:ext cx="65461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360" y="1196752"/>
            <a:ext cx="74254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1196752"/>
            <a:ext cx="816768" cy="79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1196752"/>
            <a:ext cx="702889" cy="75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3848" y="1340768"/>
            <a:ext cx="768760" cy="58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653136"/>
            <a:ext cx="240651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420888"/>
            <a:ext cx="2664296" cy="119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20888"/>
            <a:ext cx="24669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725144"/>
            <a:ext cx="2181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2" name="Picture 2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581128"/>
            <a:ext cx="23241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48880"/>
            <a:ext cx="23241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Третья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остановка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«Болото»</a:t>
            </a:r>
            <a:endParaRPr lang="ru-RU" dirty="0"/>
          </a:p>
        </p:txBody>
      </p:sp>
      <p:pic>
        <p:nvPicPr>
          <p:cNvPr id="24578" name="Picture 2" descr="https://look.com.ua/pic/201209/800x600/look.com.ua-307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84784"/>
            <a:ext cx="6899920" cy="5174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Игра 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«Кто, где живет?»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79712" y="1340768"/>
            <a:ext cx="187220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Озеро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076056" y="1340768"/>
            <a:ext cx="1872208" cy="1800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лес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3419872" y="3429000"/>
            <a:ext cx="1944216" cy="19442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луг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941168"/>
            <a:ext cx="864096" cy="6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05064"/>
            <a:ext cx="80545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4293096"/>
            <a:ext cx="69056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085184"/>
            <a:ext cx="783672" cy="52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5013176"/>
            <a:ext cx="966339" cy="73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1" y="5013176"/>
            <a:ext cx="792088" cy="74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1052736"/>
            <a:ext cx="942404" cy="65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1916832"/>
            <a:ext cx="8524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3356992"/>
            <a:ext cx="95726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51720" y="3933056"/>
            <a:ext cx="1026880" cy="75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104" y="3645024"/>
            <a:ext cx="859609" cy="83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1560" y="3933056"/>
            <a:ext cx="873681" cy="67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48264" y="908720"/>
            <a:ext cx="870860" cy="79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00392" y="980728"/>
            <a:ext cx="713891" cy="63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1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9552" y="2852936"/>
            <a:ext cx="752737" cy="66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64288" y="2132856"/>
            <a:ext cx="720279" cy="70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Picture 2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47664" y="3140968"/>
            <a:ext cx="762117" cy="67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Picture 2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56376" y="2132856"/>
            <a:ext cx="711274" cy="65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–Молодец, ты справился с заданием.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Ты слышал о воде?</a:t>
            </a:r>
          </a:p>
          <a:p>
            <a:pPr>
              <a:buNone/>
            </a:pPr>
            <a:r>
              <a:rPr lang="ru-RU" dirty="0" smtClean="0"/>
              <a:t>Говорят, она везде</a:t>
            </a:r>
          </a:p>
          <a:p>
            <a:pPr>
              <a:buNone/>
            </a:pPr>
            <a:r>
              <a:rPr lang="ru-RU" dirty="0" smtClean="0"/>
              <a:t>В луже, в море, в океане </a:t>
            </a:r>
          </a:p>
          <a:p>
            <a:pPr>
              <a:buNone/>
            </a:pPr>
            <a:r>
              <a:rPr lang="ru-RU" dirty="0" smtClean="0"/>
              <a:t>И в водопроводном кране </a:t>
            </a:r>
          </a:p>
          <a:p>
            <a:pPr>
              <a:buNone/>
            </a:pPr>
            <a:r>
              <a:rPr lang="ru-RU" dirty="0" smtClean="0"/>
              <a:t>И хочу Вам доложить,</a:t>
            </a:r>
          </a:p>
          <a:p>
            <a:pPr>
              <a:buNone/>
            </a:pPr>
            <a:r>
              <a:rPr lang="ru-RU" dirty="0" smtClean="0"/>
              <a:t>Без воды нам не прожить.</a:t>
            </a:r>
          </a:p>
          <a:p>
            <a:pPr>
              <a:buNone/>
            </a:pPr>
            <a:r>
              <a:rPr lang="ru-RU" dirty="0" smtClean="0"/>
              <a:t>Кто живет в воде? Кому нужна </a:t>
            </a:r>
            <a:r>
              <a:rPr lang="ru-RU" dirty="0" smtClean="0"/>
              <a:t>вода?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(</a:t>
            </a:r>
            <a:r>
              <a:rPr lang="ru-RU" i="1" dirty="0" smtClean="0">
                <a:solidFill>
                  <a:srgbClr val="FF0000"/>
                </a:solidFill>
              </a:rPr>
              <a:t>ответы ребёнка)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Конец путешествия!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2708920"/>
            <a:ext cx="4896544" cy="20448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latin typeface="Comic Sans MS" pitchFamily="66" charset="0"/>
              </a:rPr>
              <a:t>Удачи вам, ребята, в наших дальнейших путешествиях!!!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8" name="Picture 4" descr="https://img-fotki.yandex.ru/get/9093/102699435.9e2/0_ba02c_aab072b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Приветствие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/>
              <a:t>Я с утра пришла сюда, </a:t>
            </a:r>
          </a:p>
          <a:p>
            <a:pPr>
              <a:buNone/>
            </a:pPr>
            <a:r>
              <a:rPr lang="ru-RU" sz="3000" dirty="0" smtClean="0"/>
              <a:t>Здравствуйте мои друзья. </a:t>
            </a:r>
          </a:p>
          <a:p>
            <a:pPr>
              <a:buNone/>
            </a:pPr>
            <a:r>
              <a:rPr lang="ru-RU" sz="3000" dirty="0" smtClean="0"/>
              <a:t>Здравствуй, солнце и земля </a:t>
            </a:r>
          </a:p>
          <a:p>
            <a:pPr>
              <a:buNone/>
            </a:pPr>
            <a:r>
              <a:rPr lang="ru-RU" sz="3000" dirty="0" smtClean="0"/>
              <a:t>Я – сказочная Фея Добра!</a:t>
            </a:r>
          </a:p>
          <a:p>
            <a:pPr>
              <a:buNone/>
            </a:pPr>
            <a:r>
              <a:rPr lang="ru-RU" sz="3000" dirty="0" smtClean="0"/>
              <a:t>Собрались все дружно в круг </a:t>
            </a:r>
            <a:r>
              <a:rPr lang="ru-RU" sz="3000" i="1" dirty="0" smtClean="0"/>
              <a:t>(собираются в круг)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Я – твой друг и ты мой друг,</a:t>
            </a:r>
          </a:p>
          <a:p>
            <a:pPr>
              <a:buNone/>
            </a:pPr>
            <a:r>
              <a:rPr lang="ru-RU" sz="3000" dirty="0" smtClean="0"/>
              <a:t>Крепко за руки возьмемся </a:t>
            </a:r>
            <a:r>
              <a:rPr lang="ru-RU" sz="3000" i="1" dirty="0" smtClean="0"/>
              <a:t>(берут друг друга за руки)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И друг другу улыбнемся </a:t>
            </a:r>
            <a:r>
              <a:rPr lang="ru-RU" sz="3000" i="1" dirty="0" smtClean="0"/>
              <a:t>(улыбаются)</a:t>
            </a:r>
            <a:endParaRPr lang="ru-RU" sz="3000" dirty="0" smtClean="0"/>
          </a:p>
          <a:p>
            <a:endParaRPr lang="ru-RU" dirty="0"/>
          </a:p>
        </p:txBody>
      </p:sp>
      <p:pic>
        <p:nvPicPr>
          <p:cNvPr id="14340" name="Picture 4" descr="https://img-fotki.yandex.ru/get/9093/102699435.9e2/0_ba02c_aab072b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32656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egunici.ru/wp-content/uploads/pravilapovedeniyavlesu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Выбор транспорта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6388" name="Picture 4" descr="https://ds04.infourok.ru/uploads/ex/0d45/000e3e14-792b0177/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60"/>
            <a:ext cx="6264696" cy="4698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Разминка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Сколько месяцев в году? </a:t>
            </a:r>
            <a:r>
              <a:rPr lang="ru-RU" i="1" dirty="0" smtClean="0">
                <a:solidFill>
                  <a:srgbClr val="FF0000"/>
                </a:solidFill>
              </a:rPr>
              <a:t>(В году 12 месяцев.)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Назовите первый месяц весны. </a:t>
            </a:r>
            <a:r>
              <a:rPr lang="ru-RU" i="1" dirty="0" smtClean="0">
                <a:solidFill>
                  <a:srgbClr val="FF0000"/>
                </a:solidFill>
              </a:rPr>
              <a:t>(Первый месяц весны март.)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dirty="0" smtClean="0"/>
              <a:t>Назовите времена года. </a:t>
            </a:r>
            <a:r>
              <a:rPr lang="ru-RU" i="1" dirty="0" smtClean="0">
                <a:solidFill>
                  <a:srgbClr val="FF0000"/>
                </a:solidFill>
              </a:rPr>
              <a:t>(Весна, лето, осень, зима)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Какое сейчас время года? </a:t>
            </a:r>
            <a:r>
              <a:rPr lang="ru-RU" i="1" dirty="0" smtClean="0">
                <a:solidFill>
                  <a:srgbClr val="FF0000"/>
                </a:solidFill>
              </a:rPr>
              <a:t>(Сейчас весна.)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dirty="0" smtClean="0"/>
              <a:t>Сколько дней в неделе?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i="1" dirty="0" smtClean="0">
                <a:solidFill>
                  <a:srgbClr val="FF0000"/>
                </a:solidFill>
              </a:rPr>
              <a:t>(Семь дней.)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Какой сегодня день недели? </a:t>
            </a:r>
            <a:r>
              <a:rPr lang="ru-RU" i="1" dirty="0" smtClean="0">
                <a:solidFill>
                  <a:srgbClr val="FF0000"/>
                </a:solidFill>
              </a:rPr>
              <a:t>(Сегодня вторник.)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dirty="0" smtClean="0"/>
              <a:t>Назовите третий, пятый, седьмой день недели.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(Третий день недели - среда. Пятый день недели –пятница).</a:t>
            </a:r>
          </a:p>
          <a:p>
            <a:r>
              <a:rPr lang="ru-RU" dirty="0" smtClean="0"/>
              <a:t>-Ты готов, Поехали! </a:t>
            </a:r>
            <a:r>
              <a:rPr lang="ru-RU" i="1" dirty="0" smtClean="0">
                <a:solidFill>
                  <a:srgbClr val="FF0000"/>
                </a:solidFill>
              </a:rPr>
              <a:t>(идем по комнате)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Первая остановка 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«Лес»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2" name="Picture 4" descr="https://sundekor.ru/wp-content/uploads/media/%D1%81%D1%86%D0%B5%D0%BD%D0%B0%D1%80%D0%B8%D0%B8%CC%86-%D0%BF%D1%80%D0%B0%D0%B7%D0%B4%D0%BD%D0%B8%D0%BA%D0%B0-%D0%94%D0%B5%D0%BD%D1%8C-%D0%BB%D0%B5%D1%81%D0%B0/image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7356308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https://erkatoy.uz/images/content/tayga_v_f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4231473" cy="5616624"/>
          </a:xfrm>
          <a:prstGeom prst="rect">
            <a:avLst/>
          </a:prstGeom>
          <a:noFill/>
        </p:spPr>
      </p:pic>
      <p:sp>
        <p:nvSpPr>
          <p:cNvPr id="25" name="Овал 24"/>
          <p:cNvSpPr/>
          <p:nvPr/>
        </p:nvSpPr>
        <p:spPr>
          <a:xfrm>
            <a:off x="4644008" y="5805264"/>
            <a:ext cx="20517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Дидактическая игра 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«Лес - многоэтажный дом»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052736"/>
            <a:ext cx="9525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284984"/>
            <a:ext cx="857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501008"/>
            <a:ext cx="952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365105"/>
            <a:ext cx="864096" cy="80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2276872"/>
            <a:ext cx="952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1124744"/>
            <a:ext cx="9715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1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360" y="1052736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2132856"/>
            <a:ext cx="9810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31640" y="2204864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40352" y="2276872"/>
            <a:ext cx="9906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60" y="3573016"/>
            <a:ext cx="942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2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60232" y="4581128"/>
            <a:ext cx="942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Picture 2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812360" y="4581128"/>
            <a:ext cx="942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2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59632" y="3284984"/>
            <a:ext cx="9810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2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259632" y="4293096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2" name="Picture 26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331640" y="1052736"/>
            <a:ext cx="914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Вторая остановка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«Луг»</a:t>
            </a:r>
            <a:endParaRPr lang="ru-RU" dirty="0"/>
          </a:p>
        </p:txBody>
      </p:sp>
      <p:pic>
        <p:nvPicPr>
          <p:cNvPr id="20482" name="Picture 2" descr="https://i.pinimg.com/originals/8e/bc/10/8ebc10c3545d66c436d616fb6c9670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56173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zabavnik.club/wp-content/uploads/Kartinka_na_prozrachnom_fone_Babochka_20_010016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0648"/>
            <a:ext cx="2259323" cy="2283067"/>
          </a:xfrm>
          <a:prstGeom prst="rect">
            <a:avLst/>
          </a:prstGeom>
          <a:noFill/>
        </p:spPr>
      </p:pic>
      <p:sp>
        <p:nvSpPr>
          <p:cNvPr id="5" name="Выноска со стрелкой вправо 4"/>
          <p:cNvSpPr/>
          <p:nvPr/>
        </p:nvSpPr>
        <p:spPr>
          <a:xfrm>
            <a:off x="683568" y="476672"/>
            <a:ext cx="6048672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51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Надо отыскать цветок с восемью лепестками.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2532" name="Picture 4" descr="http://gifok.net/images/2015/10/13/Flowers-Drawn_1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844824"/>
            <a:ext cx="2112234" cy="1584176"/>
          </a:xfrm>
          <a:prstGeom prst="rect">
            <a:avLst/>
          </a:prstGeom>
          <a:noFill/>
        </p:spPr>
      </p:pic>
      <p:pic>
        <p:nvPicPr>
          <p:cNvPr id="22534" name="Picture 6" descr="https://i.pinimg.com/originals/1b/40/78/1b4078b486614c299caee9298c3b08d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861048"/>
            <a:ext cx="2014771" cy="2126408"/>
          </a:xfrm>
          <a:prstGeom prst="rect">
            <a:avLst/>
          </a:prstGeom>
          <a:noFill/>
        </p:spPr>
      </p:pic>
      <p:pic>
        <p:nvPicPr>
          <p:cNvPr id="22544" name="Picture 16" descr="https://avatars.mds.yandex.net/get-pdb/1924709/6ad16c77-66f2-428c-874f-c1f03166c67d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996952"/>
            <a:ext cx="2001102" cy="2016224"/>
          </a:xfrm>
          <a:prstGeom prst="rect">
            <a:avLst/>
          </a:prstGeom>
          <a:noFill/>
        </p:spPr>
      </p:pic>
      <p:pic>
        <p:nvPicPr>
          <p:cNvPr id="22552" name="Picture 24" descr="https://avatars.mds.yandex.net/get-pdb/1551693/566f3399-499f-46b0-bb3e-76c776141df0/s1200?webp=fal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1700808"/>
            <a:ext cx="2620923" cy="2304256"/>
          </a:xfrm>
          <a:prstGeom prst="rect">
            <a:avLst/>
          </a:prstGeom>
          <a:noFill/>
        </p:spPr>
      </p:pic>
      <p:pic>
        <p:nvPicPr>
          <p:cNvPr id="22558" name="Picture 30" descr="https://owips.com/sites/default/files/clipart/yellow-flower-clipart/128784/yellow-flower-clipart-many-flower-128784-944754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3645024"/>
            <a:ext cx="2259623" cy="2206899"/>
          </a:xfrm>
          <a:prstGeom prst="rect">
            <a:avLst/>
          </a:prstGeom>
          <a:noFill/>
        </p:spPr>
      </p:pic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755576" y="4149080"/>
            <a:ext cx="352839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Бывает фиолетовым или голубой,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Часто на опушке встречает нас с тобой,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Звонким названием он наделён,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никогда мы не слышали звон.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(колокольчик)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147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математика</vt:lpstr>
      <vt:lpstr>Приветствие</vt:lpstr>
      <vt:lpstr>Слайд 3</vt:lpstr>
      <vt:lpstr>Выбор транспорта</vt:lpstr>
      <vt:lpstr>Разминка</vt:lpstr>
      <vt:lpstr>Первая остановка «Лес»</vt:lpstr>
      <vt:lpstr>Дидактическая игра «Лес - многоэтажный дом».</vt:lpstr>
      <vt:lpstr>Вторая остановка «Луг»</vt:lpstr>
      <vt:lpstr>Слайд 9</vt:lpstr>
      <vt:lpstr>Слайд 10</vt:lpstr>
      <vt:lpstr>Игра «Арбуз»</vt:lpstr>
      <vt:lpstr>Третья остановка «Болото»</vt:lpstr>
      <vt:lpstr>Игра «Кто, где живет?» </vt:lpstr>
      <vt:lpstr>–Молодец, ты справился с заданием.  </vt:lpstr>
      <vt:lpstr>Конец путешествия!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cas</dc:creator>
  <cp:lastModifiedBy>Кирикович</cp:lastModifiedBy>
  <cp:revision>24</cp:revision>
  <dcterms:created xsi:type="dcterms:W3CDTF">2020-04-14T04:09:00Z</dcterms:created>
  <dcterms:modified xsi:type="dcterms:W3CDTF">2020-04-14T11:24:57Z</dcterms:modified>
</cp:coreProperties>
</file>