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59" r:id="rId5"/>
    <p:sldId id="278" r:id="rId6"/>
    <p:sldId id="279" r:id="rId7"/>
    <p:sldId id="257" r:id="rId8"/>
    <p:sldId id="276" r:id="rId9"/>
    <p:sldId id="275" r:id="rId10"/>
    <p:sldId id="265" r:id="rId11"/>
    <p:sldId id="281" r:id="rId12"/>
    <p:sldId id="260" r:id="rId13"/>
    <p:sldId id="270" r:id="rId14"/>
    <p:sldId id="277" r:id="rId15"/>
    <p:sldId id="280" r:id="rId16"/>
    <p:sldId id="273" r:id="rId17"/>
    <p:sldId id="263" r:id="rId18"/>
    <p:sldId id="261" r:id="rId19"/>
    <p:sldId id="271" r:id="rId20"/>
    <p:sldId id="268" r:id="rId21"/>
    <p:sldId id="266" r:id="rId22"/>
    <p:sldId id="264" r:id="rId23"/>
    <p:sldId id="283" r:id="rId24"/>
    <p:sldId id="267" r:id="rId25"/>
    <p:sldId id="269" r:id="rId26"/>
    <p:sldId id="258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группа «КОЛОКОЛЬЧИК»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4422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НАСЕКОМЫХ</a:t>
            </a:r>
          </a:p>
          <a:p>
            <a:pPr algn="ctr"/>
            <a:endParaRPr lang="ru-RU" sz="4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ru-RU" sz="4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ru-RU" sz="4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ru-RU" sz="4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ru-RU" sz="4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СХЕМЫ ПОМОЩНИКИ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БОЖЬЮ КОРОВКУ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102" name="Picture 6" descr="https://ds04.infourok.ru/uploads/ex/027c/001a2db3-8a18e21c/img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071546"/>
            <a:ext cx="7202507" cy="540188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НАСЕКОМЫЕ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5362" name="Picture 2" descr="https://sanobrabotka77.ru/uploads/s/z/t/x/ztxnybrz9nj2/img/full_HzFEOsS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000108"/>
            <a:ext cx="8001056" cy="5450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 МУРАВЬЯ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1\Desktop\САМОИЗОЛЯЦИЯ\САМОИЗОЛЯЦИЯ 3 неделя\Этапы рисования\Мураве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785794"/>
            <a:ext cx="7300936" cy="581958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 МУРАВЬЯ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http://kids.moy.su/_pu/1/830739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714356"/>
            <a:ext cx="4703414" cy="59000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МУРАВЕЙНИК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6626" name="Picture 2" descr="http://www.festivalnauki.ru/sites/default/files/styles/large/public/drawings/samsonova_nastya_9let_dshi_s._yarkovo.jpg?itok=1gSj8S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8023916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ПЧЕЛУ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9698" name="Picture 2" descr="https://avatars.mds.yandex.net/get-pdb/752643/c2e15661-5d77-42f4-9c17-ea5afa4d884c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08"/>
            <a:ext cx="7620000" cy="539115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ПЧЁЛКИ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9700" name="Picture 4" descr="https://tattoofoto.club/wp-content/uploads/2017/11/pchela-eskiz-tatto-0058-780x6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857232"/>
            <a:ext cx="6998012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 ПАУКА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1\Desktop\САМОИЗОЛЯЦИЯ\САМОИЗОЛЯЦИЯ 3 неделя\Этапы рисования\Пау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9604" y="928670"/>
            <a:ext cx="4418551" cy="530543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6148" name="Picture 4" descr="http://rebzi.ru/UserFiles/festival/6fffb365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928670"/>
            <a:ext cx="3829041" cy="5276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БАБОЧКУ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Picture 2" descr="C:\Users\1\Desktop\САМОИЗОЛЯЦИЯ\САМОИЗОЛЯЦИЯ 3 неделя\Этапы рисования\Бабочк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785794"/>
            <a:ext cx="5156216" cy="576004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БАБОЧКУ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218" name="Picture 2" descr="https://fsd.multiurok.ru/html/2018/06/17/s_5b2652a622916/918758_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8020050" cy="40290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СТРЕКОЗУ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8674" name="Picture 2" descr="https://ds04.infourok.ru/uploads/ex/0efd/00063d04-55077ba2/img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714356"/>
            <a:ext cx="7786710" cy="584003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БАБОЧКУ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43" name="Picture 3" descr="C:\Users\1\Desktop\САМОИЗОЛЯЦИЯ\САМОИЗОЛЯЦИЯ 3 неделя\Этапы рисования\Бабоч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285860"/>
            <a:ext cx="8258460" cy="471488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 МУХУ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1\Desktop\САМОИЗОЛЯЦИЯ\САМОИЗОЛЯЦИЯ 3 неделя\Этапы рисования\Муха.jpg"/>
          <p:cNvPicPr>
            <a:picLocks noChangeAspect="1" noChangeArrowheads="1"/>
          </p:cNvPicPr>
          <p:nvPr/>
        </p:nvPicPr>
        <p:blipFill>
          <a:blip r:embed="rId3"/>
          <a:srcRect b="3643"/>
          <a:stretch>
            <a:fillRect/>
          </a:stretch>
        </p:blipFill>
        <p:spPr bwMode="auto">
          <a:xfrm>
            <a:off x="4500562" y="857232"/>
            <a:ext cx="3941321" cy="566737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КУЗНЕЧИКА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1\Desktop\САМОИЗОЛЯЦИЯ\САМОИЗОЛЯЦИЯ 3 неделя\Этапы рисования\Кузнечик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857232"/>
            <a:ext cx="4361958" cy="5715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НАСЕКОМЫЕ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old.sertification.net/news/paychok_i_chervyachok/images/15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928670"/>
            <a:ext cx="7215238" cy="5316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 ЖУКА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C:\Users\1\Desktop\САМОИЗОЛЯЦИЯ\САМОИЗОЛЯЦИЯ 3 неделя\Этапы рисования\Жук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1" y="928670"/>
            <a:ext cx="7381895" cy="553642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 ЖУКА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2290" name="Picture 2" descr="C:\Users\1\Desktop\САМОИЗОЛЯЦИЯ\САМОИЗОЛЯЦИЯ 3 неделя\Этапы рисования\Жу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928670"/>
            <a:ext cx="4969918" cy="562852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МАЙСКОГО ЖУКА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1\Desktop\САМОИЗОЛЯЦИЯ\САМОИЗОЛЯЦИЯ 3 неделя\Этапы рисования\Майский жу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785794"/>
            <a:ext cx="3981067" cy="57912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ЖУКА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http://old.sertification.net/news/paychok_i_chervyachok/images/59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57232"/>
            <a:ext cx="7785706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07154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Comic Sans MS" pitchFamily="66" charset="0"/>
              </a:rPr>
              <a:t>ЖЕЛАЮ УСПЕХА!!! </a:t>
            </a:r>
            <a:endParaRPr lang="ru-RU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СТРЕКОЗУ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1\Desktop\САМОИЗОЛЯЦИЯ\САМОИЗОЛЯЦИЯ 3 неделя\Этапы рисования\Стрекоз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785794"/>
            <a:ext cx="5214942" cy="57201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СТРЕКОЗУ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http://cdn01.ru/files/users/images/bc/17/bc174824933de08cca8867c2b3e488a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714356"/>
            <a:ext cx="5695950" cy="58864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СТРЕКОЗЫ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4818" name="Picture 2" descr="https://avatars.mds.yandex.net/get-pdb/1932541/54070fff-0d36-4e8c-a0a2-84d48a66a5fc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857232"/>
            <a:ext cx="7643866" cy="5732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СТРЕКОЗА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22" name="Picture 2" descr="https://pickimage.ru/wp-content/uploads/images/detskie/insect/nasekomi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8072494" cy="5639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БОЖЬЮ КОРОВКУ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1" name="Picture 3" descr="C:\Users\1\Desktop\САМОИЗОЛЯЦИЯ\САМОИЗОЛЯЦИЯ 3 неделя\Этапы рисования\Божья коров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8311811" cy="464347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БОЖЬЮ КОРОВКУ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100" name="Picture 4" descr="https://avatars.mds.yandex.net/get-pdb/1932541/5f30f602-5cb6-4646-b792-4544ad78e331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857232"/>
            <a:ext cx="5762600" cy="5762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580645509_16-p-detskie-foni-s-romashkami-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РИСУЕМ БОЖЬЮ КОРОВКУ 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s://r5u5z9b5.stackpathcdn.com/project/wp-content/uploads/2012/08/Bogya-korov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928670"/>
            <a:ext cx="5143504" cy="56699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63</Words>
  <PresentationFormat>Экран (4:3)</PresentationFormat>
  <Paragraphs>35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created xsi:type="dcterms:W3CDTF">2020-04-20T06:28:52Z</dcterms:created>
  <dcterms:modified xsi:type="dcterms:W3CDTF">2020-04-29T18:31:38Z</dcterms:modified>
</cp:coreProperties>
</file>