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4" r:id="rId4"/>
    <p:sldId id="259" r:id="rId5"/>
    <p:sldId id="278" r:id="rId6"/>
    <p:sldId id="279" r:id="rId7"/>
    <p:sldId id="257" r:id="rId8"/>
    <p:sldId id="276" r:id="rId9"/>
    <p:sldId id="275" r:id="rId10"/>
    <p:sldId id="265" r:id="rId11"/>
    <p:sldId id="281" r:id="rId12"/>
    <p:sldId id="260" r:id="rId13"/>
    <p:sldId id="270" r:id="rId14"/>
    <p:sldId id="277" r:id="rId15"/>
    <p:sldId id="280" r:id="rId16"/>
    <p:sldId id="273" r:id="rId17"/>
    <p:sldId id="263" r:id="rId18"/>
    <p:sldId id="261" r:id="rId19"/>
    <p:sldId id="271" r:id="rId20"/>
    <p:sldId id="268" r:id="rId21"/>
    <p:sldId id="266" r:id="rId22"/>
    <p:sldId id="264" r:id="rId23"/>
    <p:sldId id="283" r:id="rId24"/>
    <p:sldId id="267" r:id="rId25"/>
    <p:sldId id="269" r:id="rId26"/>
    <p:sldId id="258" r:id="rId27"/>
    <p:sldId id="282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8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1429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группа «КОЛОКОЛЬЧИК»</a:t>
            </a:r>
            <a:endParaRPr lang="ru-RU" sz="2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214422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НАСЕКОМЫХ</a:t>
            </a:r>
          </a:p>
          <a:p>
            <a:pPr algn="ctr"/>
            <a:endParaRPr lang="ru-RU" sz="48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endParaRPr lang="ru-RU" sz="48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endParaRPr lang="ru-RU" sz="48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endParaRPr lang="ru-RU" sz="48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endParaRPr lang="ru-RU" sz="48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СХЕМЫ ПОМОЩНИКИ</a:t>
            </a:r>
            <a:endParaRPr lang="ru-RU" sz="4800" b="1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БОЖЬЮ КОРОВКУ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102" name="Picture 6" descr="https://ds04.infourok.ru/uploads/ex/027c/001a2db3-8a18e21c/img2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1071546"/>
            <a:ext cx="7202507" cy="540188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НАСЕКОМЫЕ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15362" name="Picture 2" descr="https://sanobrabotka77.ru/uploads/s/z/t/x/ztxnybrz9nj2/img/full_HzFEOsSR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1000108"/>
            <a:ext cx="8001056" cy="5450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 МУРАВЬЯ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7170" name="Picture 2" descr="C:\Users\1\Desktop\САМОИЗОЛЯЦИЯ\САМОИЗОЛЯЦИЯ 3 неделя\Этапы рисования\Муравей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00100" y="785794"/>
            <a:ext cx="7300936" cy="581958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 МУРАВЬЯ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Picture 2" descr="http://kids.moy.su/_pu/1/8307392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00100" y="714356"/>
            <a:ext cx="4703414" cy="590002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МУРАВЕЙНИК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26626" name="Picture 2" descr="http://www.festivalnauki.ru/sites/default/files/styles/large/public/drawings/samsonova_nastya_9let_dshi_s._yarkovo.jpg?itok=1gSj8Sc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928670"/>
            <a:ext cx="8023916" cy="55721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ПЧЕЛУ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29698" name="Picture 2" descr="https://avatars.mds.yandex.net/get-pdb/752643/c2e15661-5d77-42f4-9c17-ea5afa4d884c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00108"/>
            <a:ext cx="7620000" cy="539115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ПЧЁЛКИ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29700" name="Picture 4" descr="https://tattoofoto.club/wp-content/uploads/2017/11/pchela-eskiz-tatto-0058-780x67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4414" y="857232"/>
            <a:ext cx="6998012" cy="56436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 ПАУКА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9218" name="Picture 2" descr="C:\Users\1\Desktop\САМОИЗОЛЯЦИЯ\САМОИЗОЛЯЦИЯ 3 неделя\Этапы рисования\Паук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9604" y="928670"/>
            <a:ext cx="4418551" cy="530543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6148" name="Picture 4" descr="http://rebzi.ru/UserFiles/festival/6fffb3650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2066" y="928670"/>
            <a:ext cx="3829041" cy="52765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БАБОЧКУ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7" name="Picture 2" descr="C:\Users\1\Desktop\САМОИЗОЛЯЦИЯ\САМОИЗОЛЯЦИЯ 3 неделя\Этапы рисования\Бабочка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00430" y="785794"/>
            <a:ext cx="5156216" cy="576004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БАБОЧКУ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9218" name="Picture 2" descr="https://fsd.multiurok.ru/html/2018/06/17/s_5b2652a622916/918758_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000108"/>
            <a:ext cx="8020050" cy="402907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СТРЕКОЗУ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28674" name="Picture 2" descr="https://ds04.infourok.ru/uploads/ex/0efd/00063d04-55077ba2/img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714356"/>
            <a:ext cx="7786710" cy="5840033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БАБОЧКУ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10243" name="Picture 3" descr="C:\Users\1\Desktop\САМОИЗОЛЯЦИЯ\САМОИЗОЛЯЦИЯ 3 неделя\Этапы рисования\Бабочк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285860"/>
            <a:ext cx="8258460" cy="471488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 МУХУ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8194" name="Picture 2" descr="C:\Users\1\Desktop\САМОИЗОЛЯЦИЯ\САМОИЗОЛЯЦИЯ 3 неделя\Этапы рисования\Муха.jpg"/>
          <p:cNvPicPr>
            <a:picLocks noChangeAspect="1" noChangeArrowheads="1"/>
          </p:cNvPicPr>
          <p:nvPr/>
        </p:nvPicPr>
        <p:blipFill>
          <a:blip r:embed="rId3"/>
          <a:srcRect b="3643"/>
          <a:stretch>
            <a:fillRect/>
          </a:stretch>
        </p:blipFill>
        <p:spPr bwMode="auto">
          <a:xfrm>
            <a:off x="4500562" y="857232"/>
            <a:ext cx="3941321" cy="566737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КУЗНЕЧИКА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6146" name="Picture 2" descr="C:\Users\1\Desktop\САМОИЗОЛЯЦИЯ\САМОИЗОЛЯЦИЯ 3 неделя\Этапы рисования\Кузнечик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6248" y="857232"/>
            <a:ext cx="4361958" cy="571501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НАСЕКОМЫЕ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2050" name="Picture 2" descr="http://old.sertification.net/news/paychok_i_chervyachok/images/15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928670"/>
            <a:ext cx="7215238" cy="53164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 ЖУКА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11266" name="Picture 2" descr="C:\Users\1\Desktop\САМОИЗОЛЯЦИЯ\САМОИЗОЛЯЦИЯ 3 неделя\Этапы рисования\Жук 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28661" y="928670"/>
            <a:ext cx="7381895" cy="553642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 ЖУКА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12290" name="Picture 2" descr="C:\Users\1\Desktop\САМОИЗОЛЯЦИЯ\САМОИЗОЛЯЦИЯ 3 неделя\Этапы рисования\Жук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57422" y="928670"/>
            <a:ext cx="4969918" cy="562852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МАЙСКОГО ЖУКА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074" name="Picture 2" descr="C:\Users\1\Desktop\САМОИЗОЛЯЦИЯ\САМОИЗОЛЯЦИЯ 3 неделя\Этапы рисования\Майский жук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14612" y="785794"/>
            <a:ext cx="3981067" cy="579121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ЖУКА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Picture 2" descr="http://old.sertification.net/news/paychok_i_chervyachok/images/59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857232"/>
            <a:ext cx="7785706" cy="57150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1071547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Comic Sans MS" pitchFamily="66" charset="0"/>
              </a:rPr>
              <a:t>ЖЕЛАЮ УСПЕХА!!! </a:t>
            </a:r>
            <a:endParaRPr lang="ru-RU" sz="54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СТРЕКОЗУ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098" name="Picture 2" descr="C:\Users\1\Desktop\САМОИЗОЛЯЦИЯ\САМОИЗОЛЯЦИЯ 3 неделя\Этапы рисования\Стрекоз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86116" y="785794"/>
            <a:ext cx="5214942" cy="572014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СТРЕКОЗУ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10242" name="Picture 2" descr="http://cdn01.ru/files/users/images/bc/17/bc174824933de08cca8867c2b3e488a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18" y="714356"/>
            <a:ext cx="5695950" cy="588645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СТРЕКОЗЫ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4818" name="Picture 2" descr="https://avatars.mds.yandex.net/get-pdb/1932541/54070fff-0d36-4e8c-a0a2-84d48a66a5fc/s1200?webp=false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857232"/>
            <a:ext cx="7643866" cy="5732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СТРЕКОЗА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0722" name="Picture 2" descr="https://pickimage.ru/wp-content/uploads/images/detskie/insect/nasekomie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857232"/>
            <a:ext cx="8072494" cy="56392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БОЖЬЮ КОРОВКУ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2051" name="Picture 3" descr="C:\Users\1\Desktop\САМОИЗОЛЯЦИЯ\САМОИЗОЛЯЦИЯ 3 неделя\Этапы рисования\Божья коров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00108"/>
            <a:ext cx="8311811" cy="464347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БОЖЬЮ КОРОВКУ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100" name="Picture 4" descr="https://avatars.mds.yandex.net/get-pdb/1932541/5f30f602-5cb6-4646-b792-4544ad78e331/s1200?webp=false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857232"/>
            <a:ext cx="5762600" cy="57626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580645509_16-p-detskie-foni-s-romashkami-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omic Sans MS" pitchFamily="66" charset="0"/>
              </a:rPr>
              <a:t>РИСУЕМ БОЖЬЮ КОРОВКУ </a:t>
            </a:r>
            <a:endParaRPr lang="ru-RU" sz="4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098" name="Picture 2" descr="https://r5u5z9b5.stackpathcdn.com/project/wp-content/uploads/2012/08/Bogya-korovk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868" y="928670"/>
            <a:ext cx="5143504" cy="566996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63</Words>
  <PresentationFormat>Экран (4:3)</PresentationFormat>
  <Paragraphs>35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14</cp:revision>
  <dcterms:created xsi:type="dcterms:W3CDTF">2020-04-20T06:28:52Z</dcterms:created>
  <dcterms:modified xsi:type="dcterms:W3CDTF">2020-04-29T18:31:38Z</dcterms:modified>
</cp:coreProperties>
</file>